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1" r:id="rId2"/>
    <p:sldId id="257" r:id="rId3"/>
    <p:sldId id="258" r:id="rId4"/>
    <p:sldId id="260" r:id="rId5"/>
    <p:sldId id="263" r:id="rId6"/>
    <p:sldId id="259" r:id="rId7"/>
    <p:sldId id="264" r:id="rId8"/>
    <p:sldId id="265" r:id="rId9"/>
    <p:sldId id="266" r:id="rId10"/>
    <p:sldId id="267" r:id="rId11"/>
    <p:sldId id="268" r:id="rId12"/>
    <p:sldId id="269" r:id="rId13"/>
    <p:sldId id="270" r:id="rId14"/>
    <p:sldId id="271" r:id="rId15"/>
    <p:sldId id="273" r:id="rId16"/>
    <p:sldId id="262" r:id="rId17"/>
  </p:sldIdLst>
  <p:sldSz cx="12192000" cy="6858000"/>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B25E4-4F9F-429D-B121-D95866382570}" v="16" dt="2021-12-08T07:49:33.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70229" autoAdjust="0"/>
  </p:normalViewPr>
  <p:slideViewPr>
    <p:cSldViewPr snapToGrid="0">
      <p:cViewPr varScale="1">
        <p:scale>
          <a:sx n="77" d="100"/>
          <a:sy n="77" d="100"/>
        </p:scale>
        <p:origin x="19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86DB5-B9E2-426B-9220-033072FEE5CF}" type="datetimeFigureOut">
              <a:rPr lang="af-ZA" smtClean="0"/>
              <a:t>2021-12-13</a:t>
            </a:fld>
            <a:endParaRPr lang="af-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3784F-D989-4398-87B5-AF3AB9B5E39A}" type="slidenum">
              <a:rPr lang="af-ZA" smtClean="0"/>
              <a:t>‹#›</a:t>
            </a:fld>
            <a:endParaRPr lang="af-ZA"/>
          </a:p>
        </p:txBody>
      </p:sp>
    </p:spTree>
    <p:extLst>
      <p:ext uri="{BB962C8B-B14F-4D97-AF65-F5344CB8AC3E}">
        <p14:creationId xmlns:p14="http://schemas.microsoft.com/office/powerpoint/2010/main" val="298583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bmedia.co.z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_ftn1"/><Relationship Id="rId7" Type="http://schemas.openxmlformats.org/officeDocument/2006/relationships/hyperlink" Target="https://cmm.org.za/category/call-to-worship/"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youtu.be/sHhqga-7qZ4" TargetMode="External"/><Relationship Id="rId5" Type="http://schemas.openxmlformats.org/officeDocument/2006/relationships/hyperlink" Target="https://youtu.be/LxnP3dT9eog" TargetMode="External"/><Relationship Id="rId4" Type="http://schemas.openxmlformats.org/officeDocument/2006/relationships/hyperlink" Target="#_ftnref1"/></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orshipingwithchildren.blogspot.com/2015/07/year-c-fourth-sunday-of-advent-december.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Vierde Sondag van Advent 19 Desember 2021</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Liturgiese voorstel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i="1" dirty="0" err="1">
                <a:effectLst/>
                <a:latin typeface="Calibri" panose="020F0502020204030204" pitchFamily="34" charset="0"/>
                <a:ea typeface="Calibri" panose="020F0502020204030204" pitchFamily="34" charset="0"/>
                <a:cs typeface="Arial" panose="020B0604020202020204" pitchFamily="34" charset="0"/>
              </a:rPr>
              <a:t>Leesroostertekste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Ander tekste: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Hebreërs 10:5-10</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a:t>
            </a:r>
            <a:r>
              <a:rPr lang="af-ZA" sz="1800" dirty="0">
                <a:effectLst/>
                <a:latin typeface="Calibri" panose="020F0502020204030204" pitchFamily="34" charset="0"/>
                <a:ea typeface="Calibri" panose="020F0502020204030204" pitchFamily="34" charset="0"/>
                <a:cs typeface="Arial" panose="020B0604020202020204" pitchFamily="34" charset="0"/>
              </a:rPr>
              <a:t>﻿Daarom sê Christus met sy koms in die wêreld:</a:t>
            </a:r>
          </a:p>
          <a:p>
            <a:r>
              <a:rPr lang="af-ZA" sz="1800" dirty="0">
                <a:effectLst/>
                <a:latin typeface="Calibri" panose="020F0502020204030204" pitchFamily="34" charset="0"/>
                <a:ea typeface="Calibri" panose="020F0502020204030204" pitchFamily="34" charset="0"/>
                <a:cs typeface="Arial" panose="020B0604020202020204" pitchFamily="34" charset="0"/>
              </a:rPr>
              <a:t>“Dit is nie diereoffer en graanoffer</a:t>
            </a:r>
          </a:p>
          <a:p>
            <a:r>
              <a:rPr lang="af-ZA" sz="1800" dirty="0">
                <a:effectLst/>
                <a:latin typeface="Calibri" panose="020F0502020204030204" pitchFamily="34" charset="0"/>
                <a:ea typeface="Calibri" panose="020F0502020204030204" pitchFamily="34" charset="0"/>
                <a:cs typeface="Arial" panose="020B0604020202020204" pitchFamily="34" charset="0"/>
              </a:rPr>
              <a:t>wat U wou hê nie,</a:t>
            </a:r>
          </a:p>
          <a:p>
            <a:r>
              <a:rPr lang="af-ZA" sz="1800" dirty="0">
                <a:effectLst/>
                <a:latin typeface="Calibri" panose="020F0502020204030204" pitchFamily="34" charset="0"/>
                <a:ea typeface="Calibri" panose="020F0502020204030204" pitchFamily="34" charset="0"/>
                <a:cs typeface="Arial" panose="020B0604020202020204" pitchFamily="34" charset="0"/>
              </a:rPr>
              <a:t>maar die liggaam wat U</a:t>
            </a:r>
          </a:p>
          <a:p>
            <a:r>
              <a:rPr lang="af-ZA" sz="1800" dirty="0">
                <a:effectLst/>
                <a:latin typeface="Calibri" panose="020F0502020204030204" pitchFamily="34" charset="0"/>
                <a:ea typeface="Calibri" panose="020F0502020204030204" pitchFamily="34" charset="0"/>
                <a:cs typeface="Arial" panose="020B0604020202020204" pitchFamily="34" charset="0"/>
              </a:rPr>
              <a:t>My gegee het.</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6</a:t>
            </a:r>
            <a:r>
              <a:rPr lang="af-ZA" sz="1800" dirty="0">
                <a:effectLst/>
                <a:latin typeface="Calibri" panose="020F0502020204030204" pitchFamily="34" charset="0"/>
                <a:ea typeface="Calibri" panose="020F0502020204030204" pitchFamily="34" charset="0"/>
                <a:cs typeface="Arial" panose="020B0604020202020204" pitchFamily="34" charset="0"/>
              </a:rPr>
              <a:t>﻿Brandoffers en sondeoffers</a:t>
            </a:r>
          </a:p>
          <a:p>
            <a:r>
              <a:rPr lang="af-ZA" sz="1800" dirty="0">
                <a:effectLst/>
                <a:latin typeface="Calibri" panose="020F0502020204030204" pitchFamily="34" charset="0"/>
                <a:ea typeface="Calibri" panose="020F0502020204030204" pitchFamily="34" charset="0"/>
                <a:cs typeface="Arial" panose="020B0604020202020204" pitchFamily="34" charset="0"/>
              </a:rPr>
              <a:t>het U nie behaag nie!</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7</a:t>
            </a:r>
            <a:r>
              <a:rPr lang="af-ZA" sz="1800" dirty="0">
                <a:effectLst/>
                <a:latin typeface="Calibri" panose="020F0502020204030204" pitchFamily="34" charset="0"/>
                <a:ea typeface="Calibri" panose="020F0502020204030204" pitchFamily="34" charset="0"/>
                <a:cs typeface="Arial" panose="020B0604020202020204" pitchFamily="34" charset="0"/>
              </a:rPr>
              <a:t>﻿Toe het Ek gesê:</a:t>
            </a:r>
          </a:p>
          <a:p>
            <a:r>
              <a:rPr lang="af-ZA" sz="1800" dirty="0">
                <a:effectLst/>
                <a:latin typeface="Calibri" panose="020F0502020204030204" pitchFamily="34" charset="0"/>
                <a:ea typeface="Calibri" panose="020F0502020204030204" pitchFamily="34" charset="0"/>
                <a:cs typeface="Arial" panose="020B0604020202020204" pitchFamily="34" charset="0"/>
              </a:rPr>
              <a:t>Kyk, Ek het gekom, o God,</a:t>
            </a:r>
          </a:p>
          <a:p>
            <a:r>
              <a:rPr lang="af-ZA" sz="1800" dirty="0">
                <a:effectLst/>
                <a:latin typeface="Calibri" panose="020F0502020204030204" pitchFamily="34" charset="0"/>
                <a:ea typeface="Calibri" panose="020F0502020204030204" pitchFamily="34" charset="0"/>
                <a:cs typeface="Arial" panose="020B0604020202020204" pitchFamily="34" charset="0"/>
              </a:rPr>
              <a:t>om u wil te doen.</a:t>
            </a:r>
          </a:p>
          <a:p>
            <a:r>
              <a:rPr lang="af-ZA" sz="1800" dirty="0">
                <a:effectLst/>
                <a:latin typeface="Calibri" panose="020F0502020204030204" pitchFamily="34" charset="0"/>
                <a:ea typeface="Calibri" panose="020F0502020204030204" pitchFamily="34" charset="0"/>
                <a:cs typeface="Arial" panose="020B0604020202020204" pitchFamily="34" charset="0"/>
              </a:rPr>
              <a:t>In die boekrol is dit</a:t>
            </a:r>
          </a:p>
          <a:p>
            <a:r>
              <a:rPr lang="af-ZA" sz="1800" dirty="0">
                <a:effectLst/>
                <a:latin typeface="Calibri" panose="020F0502020204030204" pitchFamily="34" charset="0"/>
                <a:ea typeface="Calibri" panose="020F0502020204030204" pitchFamily="34" charset="0"/>
                <a:cs typeface="Arial" panose="020B0604020202020204" pitchFamily="34" charset="0"/>
              </a:rPr>
              <a:t>van My geskrywe.”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8</a:t>
            </a:r>
            <a:r>
              <a:rPr lang="af-ZA" sz="1800" dirty="0">
                <a:effectLst/>
                <a:latin typeface="Calibri" panose="020F0502020204030204" pitchFamily="34" charset="0"/>
                <a:ea typeface="Calibri" panose="020F0502020204030204" pitchFamily="34" charset="0"/>
                <a:cs typeface="Arial" panose="020B0604020202020204" pitchFamily="34" charset="0"/>
              </a:rPr>
              <a:t>﻿Eers sê Hy: “Diereoffers en </a:t>
            </a:r>
            <a:r>
              <a:rPr lang="af-ZA" sz="1800" dirty="0" err="1">
                <a:effectLst/>
                <a:latin typeface="Calibri" panose="020F0502020204030204" pitchFamily="34" charset="0"/>
                <a:ea typeface="Calibri" panose="020F0502020204030204" pitchFamily="34" charset="0"/>
                <a:cs typeface="Arial" panose="020B0604020202020204" pitchFamily="34" charset="0"/>
              </a:rPr>
              <a:t>graanoffers</a:t>
            </a:r>
            <a:r>
              <a:rPr lang="af-ZA" sz="1800" dirty="0">
                <a:effectLst/>
                <a:latin typeface="Calibri" panose="020F0502020204030204" pitchFamily="34" charset="0"/>
                <a:ea typeface="Calibri" panose="020F0502020204030204" pitchFamily="34" charset="0"/>
                <a:cs typeface="Arial" panose="020B0604020202020204" pitchFamily="34" charset="0"/>
              </a:rPr>
              <a:t>, brandoffers en sondeoffers wou U nie hê nie en het U nie behaag nie,” hoewel hierdie offers deur die wet voorgeskryf word.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9</a:t>
            </a:r>
            <a:r>
              <a:rPr lang="af-ZA" sz="1800" dirty="0">
                <a:effectLst/>
                <a:latin typeface="Calibri" panose="020F0502020204030204" pitchFamily="34" charset="0"/>
                <a:ea typeface="Calibri" panose="020F0502020204030204" pitchFamily="34" charset="0"/>
                <a:cs typeface="Arial" panose="020B0604020202020204" pitchFamily="34" charset="0"/>
              </a:rPr>
              <a:t>﻿Daarna sê Hy: “Kyk, Ek het gekom om u wil te doen.” Hy skaf dus die eerste offers af om ’n ander offer in die plek daarvan te stel.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10</a:t>
            </a:r>
            <a:r>
              <a:rPr lang="af-ZA" sz="1800" dirty="0">
                <a:effectLst/>
                <a:latin typeface="Calibri" panose="020F0502020204030204" pitchFamily="34" charset="0"/>
                <a:ea typeface="Calibri" panose="020F0502020204030204" pitchFamily="34" charset="0"/>
                <a:cs typeface="Arial" panose="020B0604020202020204" pitchFamily="34" charset="0"/>
              </a:rPr>
              <a:t>﻿Omdat God dit so wou, is ons vir Hom afgesonder deurdat Jesus Christus sy liggaam as offer gebring het, eens en vir altyd.</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Lukas 1:47-55</a:t>
            </a:r>
          </a:p>
          <a:p>
            <a:r>
              <a:rPr lang="af-ZA" sz="1800" i="1" dirty="0">
                <a:effectLst/>
                <a:latin typeface="Calibri" panose="020F0502020204030204" pitchFamily="34" charset="0"/>
                <a:ea typeface="Calibri" panose="020F0502020204030204" pitchFamily="34" charset="0"/>
                <a:cs typeface="Arial" panose="020B0604020202020204" pitchFamily="34" charset="0"/>
              </a:rPr>
              <a:t>Die loflied van Maria</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ZA"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46</a:t>
            </a:r>
            <a:r>
              <a:rPr lang="af-ZA" sz="1800" dirty="0">
                <a:effectLst/>
                <a:latin typeface="Calibri" panose="020F0502020204030204" pitchFamily="34" charset="0"/>
                <a:ea typeface="Calibri" panose="020F0502020204030204" pitchFamily="34" charset="0"/>
                <a:cs typeface="Arial" panose="020B0604020202020204" pitchFamily="34" charset="0"/>
              </a:rPr>
              <a:t>﻿En Maria het gesê:</a:t>
            </a:r>
          </a:p>
          <a:p>
            <a:r>
              <a:rPr lang="af-ZA" sz="1800" dirty="0">
                <a:effectLst/>
                <a:latin typeface="Calibri" panose="020F0502020204030204" pitchFamily="34" charset="0"/>
                <a:ea typeface="Calibri" panose="020F0502020204030204" pitchFamily="34" charset="0"/>
                <a:cs typeface="Arial" panose="020B0604020202020204" pitchFamily="34" charset="0"/>
              </a:rPr>
              <a:t>“Ek besing</a:t>
            </a:r>
          </a:p>
          <a:p>
            <a:r>
              <a:rPr lang="af-ZA" sz="1800" dirty="0">
                <a:effectLst/>
                <a:latin typeface="Calibri" panose="020F0502020204030204" pitchFamily="34" charset="0"/>
                <a:ea typeface="Calibri" panose="020F0502020204030204" pitchFamily="34" charset="0"/>
                <a:cs typeface="Arial" panose="020B0604020202020204" pitchFamily="34" charset="0"/>
              </a:rPr>
              <a:t>die grootheid van die Here,</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47</a:t>
            </a:r>
            <a:r>
              <a:rPr lang="af-ZA" sz="1800" dirty="0">
                <a:effectLst/>
                <a:latin typeface="Calibri" panose="020F0502020204030204" pitchFamily="34" charset="0"/>
                <a:ea typeface="Calibri" panose="020F0502020204030204" pitchFamily="34" charset="0"/>
                <a:cs typeface="Arial" panose="020B0604020202020204" pitchFamily="34" charset="0"/>
              </a:rPr>
              <a:t>﻿ek juig oor God, my Verlosser,</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48</a:t>
            </a:r>
            <a:r>
              <a:rPr lang="af-ZA" sz="1800" dirty="0">
                <a:effectLst/>
                <a:latin typeface="Calibri" panose="020F0502020204030204" pitchFamily="34" charset="0"/>
                <a:ea typeface="Calibri" panose="020F0502020204030204" pitchFamily="34" charset="0"/>
                <a:cs typeface="Arial" panose="020B0604020202020204" pitchFamily="34" charset="0"/>
              </a:rPr>
              <a:t>﻿omdat Hy na my</a:t>
            </a:r>
          </a:p>
          <a:p>
            <a:r>
              <a:rPr lang="af-ZA" sz="1800" dirty="0">
                <a:effectLst/>
                <a:latin typeface="Calibri" panose="020F0502020204030204" pitchFamily="34" charset="0"/>
                <a:ea typeface="Calibri" panose="020F0502020204030204" pitchFamily="34" charset="0"/>
                <a:cs typeface="Arial" panose="020B0604020202020204" pitchFamily="34" charset="0"/>
              </a:rPr>
              <a:t>in my geringheid omgesien het.</a:t>
            </a:r>
          </a:p>
          <a:p>
            <a:r>
              <a:rPr lang="af-ZA" sz="1800" dirty="0">
                <a:effectLst/>
                <a:latin typeface="Calibri" panose="020F0502020204030204" pitchFamily="34" charset="0"/>
                <a:ea typeface="Calibri" panose="020F0502020204030204" pitchFamily="34" charset="0"/>
                <a:cs typeface="Arial" panose="020B0604020202020204" pitchFamily="34" charset="0"/>
              </a:rPr>
              <a:t>Kyk, van nou af sal elke</a:t>
            </a:r>
          </a:p>
          <a:p>
            <a:r>
              <a:rPr lang="af-ZA" sz="1800" dirty="0">
                <a:effectLst/>
                <a:latin typeface="Calibri" panose="020F0502020204030204" pitchFamily="34" charset="0"/>
                <a:ea typeface="Calibri" panose="020F0502020204030204" pitchFamily="34" charset="0"/>
                <a:cs typeface="Arial" panose="020B0604020202020204" pitchFamily="34" charset="0"/>
              </a:rPr>
              <a:t>nuwe geslag my gelukkig noem,</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49</a:t>
            </a:r>
            <a:r>
              <a:rPr lang="af-ZA" sz="1800" dirty="0">
                <a:effectLst/>
                <a:latin typeface="Calibri" panose="020F0502020204030204" pitchFamily="34" charset="0"/>
                <a:ea typeface="Calibri" panose="020F0502020204030204" pitchFamily="34" charset="0"/>
                <a:cs typeface="Arial" panose="020B0604020202020204" pitchFamily="34" charset="0"/>
              </a:rPr>
              <a:t>﻿omdat Hy wat magtig is,</a:t>
            </a:r>
          </a:p>
          <a:p>
            <a:r>
              <a:rPr lang="af-ZA" sz="1800" dirty="0">
                <a:effectLst/>
                <a:latin typeface="Calibri" panose="020F0502020204030204" pitchFamily="34" charset="0"/>
                <a:ea typeface="Calibri" panose="020F0502020204030204" pitchFamily="34" charset="0"/>
                <a:cs typeface="Arial" panose="020B0604020202020204" pitchFamily="34" charset="0"/>
              </a:rPr>
              <a:t>groot dinge aan my gedoen het.</a:t>
            </a:r>
          </a:p>
          <a:p>
            <a:r>
              <a:rPr lang="af-ZA" sz="1800" dirty="0">
                <a:effectLst/>
                <a:latin typeface="Calibri" panose="020F0502020204030204" pitchFamily="34" charset="0"/>
                <a:ea typeface="Calibri" panose="020F0502020204030204" pitchFamily="34" charset="0"/>
                <a:cs typeface="Arial" panose="020B0604020202020204" pitchFamily="34" charset="0"/>
              </a:rPr>
              <a:t>Heilig is sy Naam!</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50</a:t>
            </a:r>
            <a:r>
              <a:rPr lang="af-ZA" sz="1800" dirty="0">
                <a:effectLst/>
                <a:latin typeface="Calibri" panose="020F0502020204030204" pitchFamily="34" charset="0"/>
                <a:ea typeface="Calibri" panose="020F0502020204030204" pitchFamily="34" charset="0"/>
                <a:cs typeface="Arial" panose="020B0604020202020204" pitchFamily="34" charset="0"/>
              </a:rPr>
              <a:t>﻿Hy bewys ontferming</a:t>
            </a:r>
          </a:p>
          <a:p>
            <a:r>
              <a:rPr lang="af-ZA" sz="1800" dirty="0">
                <a:effectLst/>
                <a:latin typeface="Calibri" panose="020F0502020204030204" pitchFamily="34" charset="0"/>
                <a:ea typeface="Calibri" panose="020F0502020204030204" pitchFamily="34" charset="0"/>
                <a:cs typeface="Arial" panose="020B0604020202020204" pitchFamily="34" charset="0"/>
              </a:rPr>
              <a:t>van geslag tot geslag</a:t>
            </a:r>
          </a:p>
          <a:p>
            <a:r>
              <a:rPr lang="af-ZA" sz="1800" dirty="0">
                <a:effectLst/>
                <a:latin typeface="Calibri" panose="020F0502020204030204" pitchFamily="34" charset="0"/>
                <a:ea typeface="Calibri" panose="020F0502020204030204" pitchFamily="34" charset="0"/>
                <a:cs typeface="Arial" panose="020B0604020202020204" pitchFamily="34" charset="0"/>
              </a:rPr>
              <a:t>aan dié wat Hom eer.</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51</a:t>
            </a:r>
            <a:r>
              <a:rPr lang="af-ZA" sz="1800" dirty="0">
                <a:effectLst/>
                <a:latin typeface="Calibri" panose="020F0502020204030204" pitchFamily="34" charset="0"/>
                <a:ea typeface="Calibri" panose="020F0502020204030204" pitchFamily="34" charset="0"/>
                <a:cs typeface="Arial" panose="020B0604020202020204" pitchFamily="34" charset="0"/>
              </a:rPr>
              <a:t>﻿Kragtige dade het Hy</a:t>
            </a:r>
          </a:p>
          <a:p>
            <a:r>
              <a:rPr lang="af-ZA" sz="1800" dirty="0">
                <a:effectLst/>
                <a:latin typeface="Calibri" panose="020F0502020204030204" pitchFamily="34" charset="0"/>
                <a:ea typeface="Calibri" panose="020F0502020204030204" pitchFamily="34" charset="0"/>
                <a:cs typeface="Arial" panose="020B0604020202020204" pitchFamily="34" charset="0"/>
              </a:rPr>
              <a:t>met sy arm verrig:</a:t>
            </a:r>
          </a:p>
          <a:p>
            <a:r>
              <a:rPr lang="af-ZA" sz="1800" dirty="0">
                <a:effectLst/>
                <a:latin typeface="Calibri" panose="020F0502020204030204" pitchFamily="34" charset="0"/>
                <a:ea typeface="Calibri" panose="020F0502020204030204" pitchFamily="34" charset="0"/>
                <a:cs typeface="Arial" panose="020B0604020202020204" pitchFamily="34" charset="0"/>
              </a:rPr>
              <a:t>hoogmoediges in hulle eiewaan</a:t>
            </a:r>
          </a:p>
          <a:p>
            <a:r>
              <a:rPr lang="af-ZA" sz="1800" dirty="0">
                <a:effectLst/>
                <a:latin typeface="Calibri" panose="020F0502020204030204" pitchFamily="34" charset="0"/>
                <a:ea typeface="Calibri" panose="020F0502020204030204" pitchFamily="34" charset="0"/>
                <a:cs typeface="Arial" panose="020B0604020202020204" pitchFamily="34" charset="0"/>
              </a:rPr>
              <a:t>het Hy uitmekaargejaag;</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52</a:t>
            </a:r>
            <a:r>
              <a:rPr lang="af-ZA" sz="1800" dirty="0">
                <a:effectLst/>
                <a:latin typeface="Calibri" panose="020F0502020204030204" pitchFamily="34" charset="0"/>
                <a:ea typeface="Calibri" panose="020F0502020204030204" pitchFamily="34" charset="0"/>
                <a:cs typeface="Arial" panose="020B0604020202020204" pitchFamily="34" charset="0"/>
              </a:rPr>
              <a:t>﻿maghebbers het Hy van trone</a:t>
            </a:r>
          </a:p>
          <a:p>
            <a:r>
              <a:rPr lang="af-ZA" sz="1800" dirty="0">
                <a:effectLst/>
                <a:latin typeface="Calibri" panose="020F0502020204030204" pitchFamily="34" charset="0"/>
                <a:ea typeface="Calibri" panose="020F0502020204030204" pitchFamily="34" charset="0"/>
                <a:cs typeface="Arial" panose="020B0604020202020204" pitchFamily="34" charset="0"/>
              </a:rPr>
              <a:t>afgeruk en geringes verhoog;</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53</a:t>
            </a:r>
            <a:r>
              <a:rPr lang="af-ZA" sz="1800" dirty="0">
                <a:effectLst/>
                <a:latin typeface="Calibri" panose="020F0502020204030204" pitchFamily="34" charset="0"/>
                <a:ea typeface="Calibri" panose="020F0502020204030204" pitchFamily="34" charset="0"/>
                <a:cs typeface="Arial" panose="020B0604020202020204" pitchFamily="34" charset="0"/>
              </a:rPr>
              <a:t>﻿behoeftiges het Hy oorlaai</a:t>
            </a:r>
          </a:p>
          <a:p>
            <a:r>
              <a:rPr lang="af-ZA" sz="1800" dirty="0">
                <a:effectLst/>
                <a:latin typeface="Calibri" panose="020F0502020204030204" pitchFamily="34" charset="0"/>
                <a:ea typeface="Calibri" panose="020F0502020204030204" pitchFamily="34" charset="0"/>
                <a:cs typeface="Arial" panose="020B0604020202020204" pitchFamily="34" charset="0"/>
              </a:rPr>
              <a:t>met goeie gawes</a:t>
            </a:r>
          </a:p>
          <a:p>
            <a:r>
              <a:rPr lang="af-ZA" sz="1800" dirty="0">
                <a:effectLst/>
                <a:latin typeface="Calibri" panose="020F0502020204030204" pitchFamily="34" charset="0"/>
                <a:ea typeface="Calibri" panose="020F0502020204030204" pitchFamily="34" charset="0"/>
                <a:cs typeface="Arial" panose="020B0604020202020204" pitchFamily="34" charset="0"/>
              </a:rPr>
              <a:t>en rykes met leë hande weggestuur.</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54</a:t>
            </a:r>
            <a:r>
              <a:rPr lang="af-ZA" sz="1800" dirty="0">
                <a:effectLst/>
                <a:latin typeface="Calibri" panose="020F0502020204030204" pitchFamily="34" charset="0"/>
                <a:ea typeface="Calibri" panose="020F0502020204030204" pitchFamily="34" charset="0"/>
                <a:cs typeface="Arial" panose="020B0604020202020204" pitchFamily="34" charset="0"/>
              </a:rPr>
              <a:t>﻿Sy dienaar Israel het Hy</a:t>
            </a:r>
          </a:p>
          <a:p>
            <a:r>
              <a:rPr lang="af-ZA" sz="1800" dirty="0">
                <a:effectLst/>
                <a:latin typeface="Calibri" panose="020F0502020204030204" pitchFamily="34" charset="0"/>
                <a:ea typeface="Calibri" panose="020F0502020204030204" pitchFamily="34" charset="0"/>
                <a:cs typeface="Arial" panose="020B0604020202020204" pitchFamily="34" charset="0"/>
              </a:rPr>
              <a:t>te hulp gekom</a:t>
            </a:r>
          </a:p>
          <a:p>
            <a:r>
              <a:rPr lang="af-ZA" sz="1800" dirty="0">
                <a:effectLst/>
                <a:latin typeface="Calibri" panose="020F0502020204030204" pitchFamily="34" charset="0"/>
                <a:ea typeface="Calibri" panose="020F0502020204030204" pitchFamily="34" charset="0"/>
                <a:cs typeface="Arial" panose="020B0604020202020204" pitchFamily="34" charset="0"/>
              </a:rPr>
              <a:t>deur te dink aan sy beloftes</a:t>
            </a:r>
          </a:p>
          <a:p>
            <a:r>
              <a:rPr lang="af-ZA" sz="1800" dirty="0">
                <a:effectLst/>
                <a:latin typeface="Calibri" panose="020F0502020204030204" pitchFamily="34" charset="0"/>
                <a:ea typeface="Calibri" panose="020F0502020204030204" pitchFamily="34" charset="0"/>
                <a:cs typeface="Arial" panose="020B0604020202020204" pitchFamily="34" charset="0"/>
              </a:rPr>
              <a:t>van ontferming</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55</a:t>
            </a:r>
            <a:r>
              <a:rPr lang="af-ZA" sz="1800" dirty="0">
                <a:effectLst/>
                <a:latin typeface="Calibri" panose="020F0502020204030204" pitchFamily="34" charset="0"/>
                <a:ea typeface="Calibri" panose="020F0502020204030204" pitchFamily="34" charset="0"/>
                <a:cs typeface="Arial" panose="020B0604020202020204" pitchFamily="34" charset="0"/>
              </a:rPr>
              <a:t>﻿soos Hy dit toegesê het</a:t>
            </a:r>
          </a:p>
          <a:p>
            <a:r>
              <a:rPr lang="af-ZA" sz="1800" dirty="0">
                <a:effectLst/>
                <a:latin typeface="Calibri" panose="020F0502020204030204" pitchFamily="34" charset="0"/>
                <a:ea typeface="Calibri" panose="020F0502020204030204" pitchFamily="34" charset="0"/>
                <a:cs typeface="Arial" panose="020B0604020202020204" pitchFamily="34" charset="0"/>
              </a:rPr>
              <a:t>aan ons voorvaders,</a:t>
            </a:r>
          </a:p>
          <a:p>
            <a:r>
              <a:rPr lang="af-ZA" sz="1800" dirty="0">
                <a:effectLst/>
                <a:latin typeface="Calibri" panose="020F0502020204030204" pitchFamily="34" charset="0"/>
                <a:ea typeface="Calibri" panose="020F0502020204030204" pitchFamily="34" charset="0"/>
                <a:cs typeface="Arial" panose="020B0604020202020204" pitchFamily="34" charset="0"/>
              </a:rPr>
              <a:t>aan Abraham en sy nageslag</a:t>
            </a:r>
          </a:p>
          <a:p>
            <a:r>
              <a:rPr lang="af-ZA" sz="1800" dirty="0">
                <a:effectLst/>
                <a:latin typeface="Calibri" panose="020F0502020204030204" pitchFamily="34" charset="0"/>
                <a:ea typeface="Calibri" panose="020F0502020204030204" pitchFamily="34" charset="0"/>
                <a:cs typeface="Arial" panose="020B0604020202020204" pitchFamily="34" charset="0"/>
              </a:rPr>
              <a:t>tot in ewigheid.”</a:t>
            </a:r>
          </a:p>
          <a:p>
            <a:r>
              <a:rPr lang="en-ZA"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56</a:t>
            </a:r>
            <a:r>
              <a:rPr lang="af-ZA" sz="1800" i="1" dirty="0">
                <a:effectLst/>
                <a:latin typeface="Calibri" panose="020F0502020204030204" pitchFamily="34" charset="0"/>
                <a:ea typeface="Calibri" panose="020F0502020204030204" pitchFamily="34" charset="0"/>
                <a:cs typeface="Arial" panose="020B0604020202020204" pitchFamily="34" charset="0"/>
              </a:rPr>
              <a:t>﻿Maria het omtrent drie maande by Elisabet gebly en daarna teruggegaan huis toe.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Lukas 1:39-45</a:t>
            </a:r>
          </a:p>
          <a:p>
            <a:r>
              <a:rPr lang="af-ZA" sz="1800" i="1" dirty="0">
                <a:effectLst/>
                <a:latin typeface="Calibri" panose="020F0502020204030204" pitchFamily="34" charset="0"/>
                <a:ea typeface="Calibri" panose="020F0502020204030204" pitchFamily="34" charset="0"/>
                <a:cs typeface="Arial" panose="020B0604020202020204" pitchFamily="34" charset="0"/>
              </a:rPr>
              <a:t>Maria besoek Elisabet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ZA"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39</a:t>
            </a:r>
            <a:r>
              <a:rPr lang="af-ZA" sz="1800" dirty="0">
                <a:effectLst/>
                <a:latin typeface="Calibri" panose="020F0502020204030204" pitchFamily="34" charset="0"/>
                <a:ea typeface="Calibri" panose="020F0502020204030204" pitchFamily="34" charset="0"/>
                <a:cs typeface="Arial" panose="020B0604020202020204" pitchFamily="34" charset="0"/>
              </a:rPr>
              <a:t>﻿Maria het haar sonder versuim gereed gemaak en haastig na ’n dorp in die bergstreek van Judea gegaan.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40</a:t>
            </a:r>
            <a:r>
              <a:rPr lang="af-ZA" sz="1800" dirty="0">
                <a:effectLst/>
                <a:latin typeface="Calibri" panose="020F0502020204030204" pitchFamily="34" charset="0"/>
                <a:ea typeface="Calibri" panose="020F0502020204030204" pitchFamily="34" charset="0"/>
                <a:cs typeface="Arial" panose="020B0604020202020204" pitchFamily="34" charset="0"/>
              </a:rPr>
              <a:t>﻿Daar het sy in Sagaria se huis ingegaan en vir Elisabet gegroet.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41</a:t>
            </a:r>
            <a:r>
              <a:rPr lang="af-ZA" sz="1800" dirty="0">
                <a:effectLst/>
                <a:latin typeface="Calibri" panose="020F0502020204030204" pitchFamily="34" charset="0"/>
                <a:ea typeface="Calibri" panose="020F0502020204030204" pitchFamily="34" charset="0"/>
                <a:cs typeface="Arial" panose="020B0604020202020204" pitchFamily="34" charset="0"/>
              </a:rPr>
              <a:t>﻿Net toe Elisabet die groet van Maria hoor, het die kindjie in Elisabet se moederskoot beweeg, en sy is met die Heilige Gees vervul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42</a:t>
            </a:r>
            <a:r>
              <a:rPr lang="af-ZA" sz="1800" dirty="0">
                <a:effectLst/>
                <a:latin typeface="Calibri" panose="020F0502020204030204" pitchFamily="34" charset="0"/>
                <a:ea typeface="Calibri" panose="020F0502020204030204" pitchFamily="34" charset="0"/>
                <a:cs typeface="Arial" panose="020B0604020202020204" pitchFamily="34" charset="0"/>
              </a:rPr>
              <a:t>﻿en het hard uitgeroep:</a:t>
            </a:r>
          </a:p>
          <a:p>
            <a:r>
              <a:rPr lang="af-ZA" sz="1800" dirty="0">
                <a:effectLst/>
                <a:latin typeface="Calibri" panose="020F0502020204030204" pitchFamily="34" charset="0"/>
                <a:ea typeface="Calibri" panose="020F0502020204030204" pitchFamily="34" charset="0"/>
                <a:cs typeface="Arial" panose="020B0604020202020204" pitchFamily="34" charset="0"/>
              </a:rPr>
              <a:t>“Geseënd is jy onder die vroue</a:t>
            </a:r>
          </a:p>
          <a:p>
            <a:r>
              <a:rPr lang="af-ZA" sz="1800" dirty="0">
                <a:effectLst/>
                <a:latin typeface="Calibri" panose="020F0502020204030204" pitchFamily="34" charset="0"/>
                <a:ea typeface="Calibri" panose="020F0502020204030204" pitchFamily="34" charset="0"/>
                <a:cs typeface="Arial" panose="020B0604020202020204" pitchFamily="34" charset="0"/>
              </a:rPr>
              <a:t>en geseënd is die vrug</a:t>
            </a:r>
          </a:p>
          <a:p>
            <a:r>
              <a:rPr lang="af-ZA" sz="1800" dirty="0">
                <a:effectLst/>
                <a:latin typeface="Calibri" panose="020F0502020204030204" pitchFamily="34" charset="0"/>
                <a:ea typeface="Calibri" panose="020F0502020204030204" pitchFamily="34" charset="0"/>
                <a:cs typeface="Arial" panose="020B0604020202020204" pitchFamily="34" charset="0"/>
              </a:rPr>
              <a:t>van jou moederskoot!</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43</a:t>
            </a:r>
            <a:r>
              <a:rPr lang="af-ZA" sz="1800" dirty="0">
                <a:effectLst/>
                <a:latin typeface="Calibri" panose="020F0502020204030204" pitchFamily="34" charset="0"/>
                <a:ea typeface="Calibri" panose="020F0502020204030204" pitchFamily="34" charset="0"/>
                <a:cs typeface="Arial" panose="020B0604020202020204" pitchFamily="34" charset="0"/>
              </a:rPr>
              <a:t>﻿Waaraan het ek dit te danke</a:t>
            </a:r>
          </a:p>
          <a:p>
            <a:r>
              <a:rPr lang="af-ZA" sz="1800" dirty="0">
                <a:effectLst/>
                <a:latin typeface="Calibri" panose="020F0502020204030204" pitchFamily="34" charset="0"/>
                <a:ea typeface="Calibri" panose="020F0502020204030204" pitchFamily="34" charset="0"/>
                <a:cs typeface="Arial" panose="020B0604020202020204" pitchFamily="34" charset="0"/>
              </a:rPr>
              <a:t>dat die moeder van my Here</a:t>
            </a:r>
          </a:p>
          <a:p>
            <a:r>
              <a:rPr lang="af-ZA" sz="1800" dirty="0">
                <a:effectLst/>
                <a:latin typeface="Calibri" panose="020F0502020204030204" pitchFamily="34" charset="0"/>
                <a:ea typeface="Calibri" panose="020F0502020204030204" pitchFamily="34" charset="0"/>
                <a:cs typeface="Arial" panose="020B0604020202020204" pitchFamily="34" charset="0"/>
              </a:rPr>
              <a:t>na my toe kom?</a:t>
            </a:r>
          </a:p>
          <a:p>
            <a:r>
              <a:rPr lang="af-ZA" sz="1800" baseline="30000" dirty="0">
                <a:effectLst/>
                <a:latin typeface="Calibri" panose="020F0502020204030204" pitchFamily="34" charset="0"/>
                <a:ea typeface="Calibri" panose="020F0502020204030204" pitchFamily="34" charset="0"/>
                <a:cs typeface="Arial" panose="020B0604020202020204" pitchFamily="34" charset="0"/>
              </a:rPr>
              <a:t>44</a:t>
            </a:r>
            <a:r>
              <a:rPr lang="af-ZA" sz="1800" dirty="0">
                <a:effectLst/>
                <a:latin typeface="Calibri" panose="020F0502020204030204" pitchFamily="34" charset="0"/>
                <a:ea typeface="Calibri" panose="020F0502020204030204" pitchFamily="34" charset="0"/>
                <a:cs typeface="Arial" panose="020B0604020202020204" pitchFamily="34" charset="0"/>
              </a:rPr>
              <a:t>﻿Kyk, net toe die geluid van jou groet</a:t>
            </a:r>
          </a:p>
          <a:p>
            <a:r>
              <a:rPr lang="af-ZA" sz="1800" dirty="0">
                <a:effectLst/>
                <a:latin typeface="Calibri" panose="020F0502020204030204" pitchFamily="34" charset="0"/>
                <a:ea typeface="Calibri" panose="020F0502020204030204" pitchFamily="34" charset="0"/>
                <a:cs typeface="Arial" panose="020B0604020202020204" pitchFamily="34" charset="0"/>
              </a:rPr>
              <a:t>in my ore klink,</a:t>
            </a:r>
          </a:p>
          <a:p>
            <a:r>
              <a:rPr lang="af-ZA" sz="1800" dirty="0">
                <a:effectLst/>
                <a:latin typeface="Calibri" panose="020F0502020204030204" pitchFamily="34" charset="0"/>
                <a:ea typeface="Calibri" panose="020F0502020204030204" pitchFamily="34" charset="0"/>
                <a:cs typeface="Arial" panose="020B0604020202020204" pitchFamily="34" charset="0"/>
              </a:rPr>
              <a:t>het die kindjie in my</a:t>
            </a:r>
          </a:p>
          <a:p>
            <a:r>
              <a:rPr lang="af-ZA" sz="1800" dirty="0">
                <a:effectLst/>
                <a:latin typeface="Calibri" panose="020F0502020204030204" pitchFamily="34" charset="0"/>
                <a:ea typeface="Calibri" panose="020F0502020204030204" pitchFamily="34" charset="0"/>
                <a:cs typeface="Arial" panose="020B0604020202020204" pitchFamily="34" charset="0"/>
              </a:rPr>
              <a:t>van vreugde beweeg.</a:t>
            </a:r>
          </a:p>
          <a:p>
            <a:pPr>
              <a:tabLst>
                <a:tab pos="1876425" algn="l"/>
              </a:tabLs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45</a:t>
            </a:r>
            <a:r>
              <a:rPr lang="af-ZA" sz="1800" dirty="0">
                <a:effectLst/>
                <a:latin typeface="Calibri" panose="020F0502020204030204" pitchFamily="34" charset="0"/>
                <a:ea typeface="Calibri" panose="020F0502020204030204" pitchFamily="34" charset="0"/>
                <a:cs typeface="Arial" panose="020B0604020202020204" pitchFamily="34" charset="0"/>
              </a:rPr>
              <a:t>﻿Gelukkig is sy wat glo	</a:t>
            </a:r>
          </a:p>
          <a:p>
            <a:r>
              <a:rPr lang="af-ZA" sz="1800" dirty="0">
                <a:effectLst/>
                <a:latin typeface="Calibri" panose="020F0502020204030204" pitchFamily="34" charset="0"/>
                <a:ea typeface="Calibri" panose="020F0502020204030204" pitchFamily="34" charset="0"/>
                <a:cs typeface="Arial" panose="020B0604020202020204" pitchFamily="34" charset="0"/>
              </a:rPr>
              <a:t>dat in vervulling sal gaan</a:t>
            </a:r>
          </a:p>
          <a:p>
            <a:r>
              <a:rPr lang="af-ZA" sz="1800" dirty="0">
                <a:effectLst/>
                <a:latin typeface="Calibri" panose="020F0502020204030204" pitchFamily="34" charset="0"/>
                <a:ea typeface="Calibri" panose="020F0502020204030204" pitchFamily="34" charset="0"/>
                <a:cs typeface="Arial" panose="020B0604020202020204" pitchFamily="34" charset="0"/>
              </a:rPr>
              <a:t>wat die Here vir haar gesê het!”</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Sleutelteks</a:t>
            </a:r>
            <a:r>
              <a:rPr lang="af-ZA" sz="1800" b="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Miga 5:2-5a</a:t>
            </a:r>
          </a:p>
          <a:p>
            <a:pPr>
              <a:lnSpc>
                <a:spcPct val="115000"/>
              </a:lnSpc>
              <a:spcAft>
                <a:spcPts val="600"/>
              </a:spcAft>
            </a:pPr>
            <a:r>
              <a:rPr lang="af-ZA" sz="1800" i="1" dirty="0">
                <a:effectLst/>
                <a:latin typeface="Calibri" panose="020F0502020204030204" pitchFamily="34" charset="0"/>
                <a:ea typeface="Calibri" panose="020F0502020204030204" pitchFamily="34" charset="0"/>
                <a:cs typeface="Arial" panose="020B0604020202020204" pitchFamily="34" charset="0"/>
              </a:rPr>
              <a:t>Miga 4:14-5:8</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4:14</a:t>
            </a:r>
            <a:r>
              <a:rPr lang="af-ZA" sz="1800" dirty="0">
                <a:effectLst/>
                <a:latin typeface="Calibri" panose="020F0502020204030204" pitchFamily="34" charset="0"/>
                <a:ea typeface="Calibri" panose="020F0502020204030204" pitchFamily="34" charset="0"/>
                <a:cs typeface="Arial" panose="020B0604020202020204" pitchFamily="34" charset="0"/>
              </a:rPr>
              <a:t>Sny jouself maar stukkend, strydlustige vrou! Ons word beleër en die regter van Israel word met 'n stok op die wang geslaan!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5:1</a:t>
            </a:r>
            <a:r>
              <a:rPr lang="af-ZA" sz="1800" dirty="0">
                <a:effectLst/>
                <a:latin typeface="Calibri" panose="020F0502020204030204" pitchFamily="34" charset="0"/>
                <a:ea typeface="Calibri" panose="020F0502020204030204" pitchFamily="34" charset="0"/>
                <a:cs typeface="Arial" panose="020B0604020202020204" pitchFamily="34" charset="0"/>
              </a:rPr>
              <a:t>"Maar jy, 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al is jy gering in die streke van Juda, uit jou sal daar vir My iemand kom om 'n heerser te wees in Israel. Sy oorsprong is uit die verre verlede, uit die dae van weleer." </a:t>
            </a: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2</a:t>
            </a:r>
            <a:r>
              <a:rPr lang="af-ZA" sz="1800" dirty="0">
                <a:effectLst/>
                <a:latin typeface="Calibri" panose="020F0502020204030204" pitchFamily="34" charset="0"/>
                <a:ea typeface="Calibri" panose="020F0502020204030204" pitchFamily="34" charset="0"/>
                <a:cs typeface="Arial" panose="020B0604020202020204" pitchFamily="34" charset="0"/>
              </a:rPr>
              <a:t>Dit is waarom die Here hulle sal oorgee tot die tyd aanbreek vir 'n swanger vrou om geboorte te skenk. Dan sal die res van sy volksgenote terugkeer saam met die Israeliete.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3</a:t>
            </a:r>
            <a:r>
              <a:rPr lang="af-ZA" sz="1800" dirty="0">
                <a:effectLst/>
                <a:latin typeface="Calibri" panose="020F0502020204030204" pitchFamily="34" charset="0"/>
                <a:ea typeface="Calibri" panose="020F0502020204030204" pitchFamily="34" charset="0"/>
                <a:cs typeface="Arial" panose="020B0604020202020204" pitchFamily="34" charset="0"/>
              </a:rPr>
              <a:t>Hy sal optree en as herder lei deur die krag van die Here, deur die grootheid van die Naam van die Here sy God. Hulle sal veilig gevestig wees, want dan sal hy magtig wees tot aan die uithoeke van die aarde.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4</a:t>
            </a:r>
            <a:r>
              <a:rPr lang="af-ZA" sz="1800" dirty="0">
                <a:effectLst/>
                <a:latin typeface="Calibri" panose="020F0502020204030204" pitchFamily="34" charset="0"/>
                <a:ea typeface="Calibri" panose="020F0502020204030204" pitchFamily="34" charset="0"/>
                <a:cs typeface="Arial" panose="020B0604020202020204" pitchFamily="34" charset="0"/>
              </a:rPr>
              <a:t>"Hierdie een sal ongedeerd wees. Wanneer Assirië ons land binnekom, sy voete in ons vestings sit, sal ons sewe herders, ja, agt stamhoofde uit die mense teen hulle opstel.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5</a:t>
            </a:r>
            <a:r>
              <a:rPr lang="af-ZA" sz="1800" dirty="0">
                <a:effectLst/>
                <a:latin typeface="Calibri" panose="020F0502020204030204" pitchFamily="34" charset="0"/>
                <a:ea typeface="Calibri" panose="020F0502020204030204" pitchFamily="34" charset="0"/>
                <a:cs typeface="Arial" panose="020B0604020202020204" pitchFamily="34" charset="0"/>
              </a:rPr>
              <a:t>Hulle sal die land Assirië met die swaard </a:t>
            </a:r>
            <a:r>
              <a:rPr lang="af-ZA" sz="1800" dirty="0" err="1">
                <a:effectLst/>
                <a:latin typeface="Calibri" panose="020F0502020204030204" pitchFamily="34" charset="0"/>
                <a:ea typeface="Calibri" panose="020F0502020204030204" pitchFamily="34" charset="0"/>
                <a:cs typeface="Arial" panose="020B0604020202020204" pitchFamily="34" charset="0"/>
              </a:rPr>
              <a:t>kaalstroop</a:t>
            </a:r>
            <a:r>
              <a:rPr lang="af-ZA" sz="1800" dirty="0">
                <a:effectLst/>
                <a:latin typeface="Calibri" panose="020F0502020204030204" pitchFamily="34" charset="0"/>
                <a:ea typeface="Calibri" panose="020F0502020204030204" pitchFamily="34" charset="0"/>
                <a:cs typeface="Arial" panose="020B0604020202020204" pitchFamily="34" charset="0"/>
              </a:rPr>
              <a:t>, die land van Nimrod met dolke.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Hy sal ons van Assirië red wanneer hulle ons land binnekom en ons grense oorsteek.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6</a:t>
            </a:r>
            <a:r>
              <a:rPr lang="af-ZA" sz="1800" dirty="0">
                <a:effectLst/>
                <a:latin typeface="Calibri" panose="020F0502020204030204" pitchFamily="34" charset="0"/>
                <a:ea typeface="Calibri" panose="020F0502020204030204" pitchFamily="34" charset="0"/>
                <a:cs typeface="Arial" panose="020B0604020202020204" pitchFamily="34" charset="0"/>
              </a:rPr>
              <a:t>Die oorblyfsel van Jakob sal tussen al die nasies wees soos dou wat van die Here kom, soos sagte reën op gras, wat niks van 'n mens verwag nie, geen hoop op mense vestig nie.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7</a:t>
            </a:r>
            <a:r>
              <a:rPr lang="af-ZA" sz="1800" dirty="0">
                <a:effectLst/>
                <a:latin typeface="Calibri" panose="020F0502020204030204" pitchFamily="34" charset="0"/>
                <a:ea typeface="Calibri" panose="020F0502020204030204" pitchFamily="34" charset="0"/>
                <a:cs typeface="Arial" panose="020B0604020202020204" pitchFamily="34" charset="0"/>
              </a:rPr>
              <a:t>Die oorblyfsel van Jakob sal tussen die nasies, te midde van baie volke, soos 'n leeu tussen wilde diere wees, soos 'n jong leeu onder 'n trop kleinvee: As hy verbygaan en vertrap en verskeur, is daar niemand wat red nie.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8</a:t>
            </a:r>
            <a:r>
              <a:rPr lang="af-ZA" sz="1800" dirty="0">
                <a:effectLst/>
                <a:latin typeface="Calibri" panose="020F0502020204030204" pitchFamily="34" charset="0"/>
                <a:ea typeface="Calibri" panose="020F0502020204030204" pitchFamily="34" charset="0"/>
                <a:cs typeface="Arial" panose="020B0604020202020204" pitchFamily="34" charset="0"/>
              </a:rPr>
              <a:t>Mag jy die oorhand hê oor jou teenstanders; ja, al jou vyande – laat hulle uitgeroei word!</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Perspektiewe op beloftes in die teks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Hoofstuk 4-5 van Miga vorm die hart van die boek se boodskap as 'n noodsaaklike kontrapunt met die </a:t>
            </a:r>
            <a:r>
              <a:rPr lang="af-ZA" sz="1800" dirty="0" err="1">
                <a:effectLst/>
                <a:latin typeface="Calibri" panose="020F0502020204030204" pitchFamily="34" charset="0"/>
                <a:ea typeface="Calibri" panose="020F0502020204030204" pitchFamily="34" charset="0"/>
                <a:cs typeface="Arial" panose="020B0604020202020204" pitchFamily="34" charset="0"/>
              </a:rPr>
              <a:t>oordeelsuitsprake</a:t>
            </a:r>
            <a:r>
              <a:rPr lang="af-ZA" sz="1800" dirty="0">
                <a:effectLst/>
                <a:latin typeface="Calibri" panose="020F0502020204030204" pitchFamily="34" charset="0"/>
                <a:ea typeface="Calibri" panose="020F0502020204030204" pitchFamily="34" charset="0"/>
                <a:cs typeface="Arial" panose="020B0604020202020204" pitchFamily="34" charset="0"/>
              </a:rPr>
              <a:t> van hoofstuk 1-3. Die belofte van hoop word as volg opgebou.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Miga 4:1-8 – Aan die einde van die dae sal Jerusalem 'n blywende ontmoetingsplek vir die nasies wees.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Miga 4:9-13 – Die Here sal die vermorseling van die ballingskap verander en sy volk die oorhand oor die nasies gee.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Miga 4:14-5:8 – Die Here sal 'n sterk leier, 'n heerser, gee om hulle te red tot seën van die nasies.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Miga 5:9-14 – Die Here sal alle afvalligheid van Hom beëindig ook onder die nasies.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In direkte kontras met die </a:t>
            </a:r>
            <a:r>
              <a:rPr lang="af-ZA" sz="1800" dirty="0" err="1">
                <a:effectLst/>
                <a:latin typeface="Calibri" panose="020F0502020204030204" pitchFamily="34" charset="0"/>
                <a:ea typeface="Calibri" panose="020F0502020204030204" pitchFamily="34" charset="0"/>
                <a:cs typeface="Arial" panose="020B0604020202020204" pitchFamily="34" charset="0"/>
              </a:rPr>
              <a:t>vasgevaldheid</a:t>
            </a:r>
            <a:r>
              <a:rPr lang="af-ZA" sz="1800" dirty="0">
                <a:effectLst/>
                <a:latin typeface="Calibri" panose="020F0502020204030204" pitchFamily="34" charset="0"/>
                <a:ea typeface="Calibri" panose="020F0502020204030204" pitchFamily="34" charset="0"/>
                <a:cs typeface="Arial" panose="020B0604020202020204" pitchFamily="34" charset="0"/>
              </a:rPr>
              <a:t> van hulle beleëring en ballingskap sal die Here Iemand stuur wat tot hulle redding sal verskyn. Hy kom uit Bethlehem-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en sal bekend wees as iemand wat aan die Here behoort. Trouens: "</a:t>
            </a:r>
            <a:r>
              <a:rPr lang="af-ZA" sz="1800" i="1" dirty="0">
                <a:effectLst/>
                <a:latin typeface="Calibri" panose="020F0502020204030204" pitchFamily="34" charset="0"/>
                <a:ea typeface="Calibri" panose="020F0502020204030204" pitchFamily="34" charset="0"/>
                <a:cs typeface="Arial" panose="020B0604020202020204" pitchFamily="34" charset="0"/>
              </a:rPr>
              <a:t>Sy oorsprong is uit die verre verlede, uit die dae van weleer.</a:t>
            </a:r>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Daarmee verwys Miga waarskynlik na die begin van die Dawid geslagslyn, hoewel dit uit die NT toepassing hiervan duidelik op Jesus dui, en daarom op sy Goddelike bestaan kan dui (Matt 2:1-6). Miga het natuurlik nie dié konnotasie gemaak nie, en het verwag dat dit in sy tyd al 'n effek sal hê om die Assiriërs die loef af te steek, iets wat onder die heerskappy van Hiskia gebeur het (vers 4 – vgl. Jes. 36-37).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Hierdie Heerser sal die volk lei deur die krag wat die Here hom gee. Hy sal sorg dat sy volk tot 'n seën van die nasies sal wees, presies wat God met hulle van die begin af wou doen.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 se droom vir sy mense is van altyd af dat Hy só 'n werklikheid vir hulle sal wees dat hulle 'n ontmoetingsplek sal wees vir die nasies met Hom. Die patroon is en was nog altyd: God seën ons om tot 'n seën te wees. Dit is sy onwrikbare verbintenis en belofte aan ons.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Dit is ook uit daardie hoek wat 'n mens die hele bediening van die Here Jesus Christus moet verstaan. Hy is die </a:t>
            </a:r>
            <a:r>
              <a:rPr lang="af-ZA" sz="1800" i="1" dirty="0">
                <a:effectLst/>
                <a:latin typeface="Calibri" panose="020F0502020204030204" pitchFamily="34" charset="0"/>
                <a:ea typeface="Calibri" panose="020F0502020204030204" pitchFamily="34" charset="0"/>
                <a:cs typeface="Arial" panose="020B0604020202020204" pitchFamily="34" charset="0"/>
              </a:rPr>
              <a:t>regeerder-leier</a:t>
            </a:r>
            <a:r>
              <a:rPr lang="af-ZA" sz="1800" dirty="0">
                <a:effectLst/>
                <a:latin typeface="Calibri" panose="020F0502020204030204" pitchFamily="34" charset="0"/>
                <a:ea typeface="Calibri" panose="020F0502020204030204" pitchFamily="34" charset="0"/>
                <a:cs typeface="Arial" panose="020B0604020202020204" pitchFamily="34" charset="0"/>
              </a:rPr>
              <a:t> wat na vore gekom het en sy volk lei deur die krag wat die Here Hom gegee het. Hy is die een wat uit 'n maagd gebore is, wat </a:t>
            </a:r>
            <a:r>
              <a:rPr lang="af-ZA" sz="1800" i="1" dirty="0">
                <a:effectLst/>
                <a:latin typeface="Calibri" panose="020F0502020204030204" pitchFamily="34" charset="0"/>
                <a:ea typeface="Calibri" panose="020F0502020204030204" pitchFamily="34" charset="0"/>
                <a:cs typeface="Arial" panose="020B0604020202020204" pitchFamily="34" charset="0"/>
              </a:rPr>
              <a:t>vrede</a:t>
            </a:r>
            <a:r>
              <a:rPr lang="af-ZA" sz="1800" dirty="0">
                <a:effectLst/>
                <a:latin typeface="Calibri" panose="020F0502020204030204" pitchFamily="34" charset="0"/>
                <a:ea typeface="Calibri" panose="020F0502020204030204" pitchFamily="34" charset="0"/>
                <a:cs typeface="Arial" panose="020B0604020202020204" pitchFamily="34" charset="0"/>
              </a:rPr>
              <a:t> gebring het, en steeds besig is om dit te vestig in sy koninkryk.</a:t>
            </a:r>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Inleiding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vierde Sondag in Advent word gekenmerk deur liefde. Dit is egter nie met die eerste oogopslag duidelik hoe hierdie tekste met liefde verband hou nie. Tog, sodra ons dieper lees, sien ons dit duidelik: Dit is dáárdie Liefde wat deur al die eeue en aan die ganse skepping – maar veral en eerste aan die geringstes – liefde en trou betoon. As ons dit só sien, is die lang storie wat hier vertel word – van die Here se beloftes in Miga tot by opgewondenheid oor Christus se koms in Lukas – 'n </a:t>
            </a:r>
            <a:r>
              <a:rPr lang="af-ZA" sz="1800" dirty="0" err="1">
                <a:effectLst/>
                <a:latin typeface="Calibri" panose="020F0502020204030204" pitchFamily="34" charset="0"/>
                <a:ea typeface="Calibri" panose="020F0502020204030204" pitchFamily="34" charset="0"/>
                <a:cs typeface="Arial" panose="020B0604020202020204" pitchFamily="34" charset="0"/>
              </a:rPr>
              <a:t>liefdesmanifes</a:t>
            </a:r>
            <a:r>
              <a:rPr lang="af-ZA" sz="1800" dirty="0">
                <a:effectLst/>
                <a:latin typeface="Calibri" panose="020F0502020204030204" pitchFamily="34" charset="0"/>
                <a:ea typeface="Calibri" panose="020F0502020204030204" pitchFamily="34" charset="0"/>
                <a:cs typeface="Arial" panose="020B0604020202020204" pitchFamily="34" charset="0"/>
              </a:rPr>
              <a:t>. Dit getuig van God se aktiewe liefde wat vír God se skepping kies.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hoop op God se herstel en die liefdevolle ingryping waarvan Miga getuig, weerklink die ewigheid in. In Lukas 1:39-45 hoor ons dan hoe Johannes die Doper reeds voor sy geboorte begin ritsel van opgewondenheid oor die koms van Christus. Nie net Johannes nie, maar ook sy ma, Elisabet. Nie net hulle nie, maar dan ook Maria en Sagaria. Die vierde Sondag in Advent word op dié manier 'n geleentheid om, saam met hierdie stemme, die eeue oue liefdeslied te sing! Nie net op Sondag in die kerk nie (hoewel dit móét gebeur), maar ook in en met ons hele lewe.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Steeds is alles nog nie gesê nie. Hierdie liefdeslied – wat mooi in die </a:t>
            </a:r>
            <a:r>
              <a:rPr lang="af-ZA" sz="1800" dirty="0" err="1">
                <a:effectLst/>
                <a:latin typeface="Calibri" panose="020F0502020204030204" pitchFamily="34" charset="0"/>
                <a:ea typeface="Calibri" panose="020F0502020204030204" pitchFamily="34" charset="0"/>
                <a:cs typeface="Arial" panose="020B0604020202020204" pitchFamily="34" charset="0"/>
              </a:rPr>
              <a:t>preekstudie</a:t>
            </a:r>
            <a:r>
              <a:rPr lang="af-ZA" sz="1800" dirty="0">
                <a:effectLst/>
                <a:latin typeface="Calibri" panose="020F0502020204030204" pitchFamily="34" charset="0"/>
                <a:ea typeface="Calibri" panose="020F0502020204030204" pitchFamily="34" charset="0"/>
                <a:cs typeface="Arial" panose="020B0604020202020204" pitchFamily="34" charset="0"/>
              </a:rPr>
              <a:t> verduidelik word – is nie maar 'n soetsappige liefdeslied wat gemaklik op almal se ore val nie. Dit is ook 'n proteslied: Dit skreeu teen alle vorme van liefdeloosheid en dit waag om oor 'n nuwe, liefdevolle toekoms te droom. Dit kom vanuit plekke waar ons dit die minste verwag. Só het dit weerklink by Miga, Elisabet, Maria, Sagaria en Johannes die Doper. Só kan ons ook sing: liefde teen liefde. In die woorde van Adam Small: "</a:t>
            </a:r>
            <a:r>
              <a:rPr lang="af-ZA" sz="1800" dirty="0" err="1">
                <a:effectLst/>
                <a:latin typeface="Calibri" panose="020F0502020204030204" pitchFamily="34" charset="0"/>
                <a:ea typeface="Calibri" panose="020F0502020204030204" pitchFamily="34" charset="0"/>
                <a:cs typeface="Arial" panose="020B0604020202020204" pitchFamily="34" charset="0"/>
              </a:rPr>
              <a:t>Kô</a:t>
            </a:r>
            <a:r>
              <a:rPr lang="af-ZA" sz="1800" dirty="0">
                <a:effectLst/>
                <a:latin typeface="Calibri" panose="020F0502020204030204" pitchFamily="34" charset="0"/>
                <a:ea typeface="Calibri" panose="020F0502020204030204" pitchFamily="34" charset="0"/>
                <a:cs typeface="Arial" panose="020B0604020202020204" pitchFamily="34" charset="0"/>
              </a:rPr>
              <a:t>, lat ons sing!"</a:t>
            </a:r>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Powerpoint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silhoeëtte van ‘n swanger vrou kom van </a:t>
            </a:r>
            <a:r>
              <a:rPr lang="af-ZA" sz="1800" dirty="0" err="1">
                <a:effectLst/>
                <a:latin typeface="Calibri" panose="020F0502020204030204" pitchFamily="34" charset="0"/>
                <a:ea typeface="Calibri" panose="020F0502020204030204" pitchFamily="34" charset="0"/>
                <a:cs typeface="Arial" panose="020B0604020202020204" pitchFamily="34" charset="0"/>
              </a:rPr>
              <a:t>wikimedia.commons</a:t>
            </a:r>
            <a:r>
              <a:rPr lang="af-ZA" sz="1800" dirty="0">
                <a:effectLst/>
                <a:latin typeface="Calibri" panose="020F0502020204030204" pitchFamily="34" charset="0"/>
                <a:ea typeface="Calibri" panose="020F0502020204030204" pitchFamily="34" charset="0"/>
                <a:cs typeface="Arial" panose="020B0604020202020204" pitchFamily="34" charset="0"/>
              </a:rPr>
              <a:t>. Oorweeg ‘n meer moderne “</a:t>
            </a:r>
            <a:r>
              <a:rPr lang="af-ZA" sz="1800" dirty="0" err="1">
                <a:effectLst/>
                <a:latin typeface="Calibri" panose="020F0502020204030204" pitchFamily="34" charset="0"/>
                <a:ea typeface="Calibri" panose="020F0502020204030204" pitchFamily="34" charset="0"/>
                <a:cs typeface="Arial" panose="020B0604020202020204" pitchFamily="34" charset="0"/>
              </a:rPr>
              <a:t>Handwritten</a:t>
            </a:r>
            <a:r>
              <a:rPr lang="af-ZA" sz="1800" dirty="0">
                <a:effectLst/>
                <a:latin typeface="Calibri" panose="020F0502020204030204" pitchFamily="34" charset="0"/>
                <a:ea typeface="Calibri" panose="020F0502020204030204" pitchFamily="34" charset="0"/>
                <a:cs typeface="Arial" panose="020B0604020202020204" pitchFamily="34" charset="0"/>
              </a:rPr>
              <a:t>” lettertipe soos </a:t>
            </a:r>
            <a:r>
              <a:rPr lang="af-ZA" sz="1800" dirty="0" err="1">
                <a:effectLst/>
                <a:latin typeface="Calibri" panose="020F0502020204030204" pitchFamily="34" charset="0"/>
                <a:ea typeface="Calibri" panose="020F0502020204030204" pitchFamily="34" charset="0"/>
                <a:cs typeface="Arial" panose="020B0604020202020204" pitchFamily="34" charset="0"/>
              </a:rPr>
              <a:t>DearJoeFive</a:t>
            </a:r>
            <a:r>
              <a:rPr lang="af-ZA"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Liturgie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Daar is in die liturgie gebruik gemaak van Woord en fees - </a:t>
            </a:r>
            <a:r>
              <a:rPr lang="af-ZA" sz="1800" dirty="0" err="1">
                <a:effectLst/>
                <a:latin typeface="Calibri" panose="020F0502020204030204" pitchFamily="34" charset="0"/>
                <a:ea typeface="Calibri" panose="020F0502020204030204" pitchFamily="34" charset="0"/>
                <a:cs typeface="Arial" panose="020B0604020202020204" pitchFamily="34" charset="0"/>
              </a:rPr>
              <a:t>Preekstudies</a:t>
            </a:r>
            <a:r>
              <a:rPr lang="af-ZA" sz="1800" dirty="0">
                <a:effectLst/>
                <a:latin typeface="Calibri" panose="020F0502020204030204" pitchFamily="34" charset="0"/>
                <a:ea typeface="Calibri" panose="020F0502020204030204" pitchFamily="34" charset="0"/>
                <a:cs typeface="Arial" panose="020B0604020202020204" pitchFamily="34" charset="0"/>
              </a:rPr>
              <a:t> en liturgiese voorstelle gebaseer op die kerkjaar sowel as van vorige bydraes by </a:t>
            </a:r>
            <a:r>
              <a:rPr lang="af-ZA" sz="1800" dirty="0" err="1">
                <a:effectLst/>
                <a:latin typeface="Calibri" panose="020F0502020204030204" pitchFamily="34" charset="0"/>
                <a:ea typeface="Calibri" panose="020F0502020204030204" pitchFamily="34" charset="0"/>
                <a:cs typeface="Arial" panose="020B0604020202020204" pitchFamily="34" charset="0"/>
              </a:rPr>
              <a:t>Preekriglyne</a:t>
            </a:r>
            <a:r>
              <a:rPr lang="af-ZA" sz="1800" dirty="0">
                <a:effectLst/>
                <a:latin typeface="Calibri" panose="020F0502020204030204" pitchFamily="34" charset="0"/>
                <a:ea typeface="Calibri" panose="020F0502020204030204" pitchFamily="34" charset="0"/>
                <a:cs typeface="Arial" panose="020B0604020202020204" pitchFamily="34" charset="0"/>
              </a:rPr>
              <a:t>. Bestel produkte by </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www.bmedia.co.za</a:t>
            </a:r>
            <a:r>
              <a:rPr lang="af-ZA" sz="1800" dirty="0">
                <a:effectLst/>
                <a:latin typeface="Calibri" panose="020F0502020204030204" pitchFamily="34" charset="0"/>
                <a:ea typeface="Calibri" panose="020F0502020204030204" pitchFamily="34" charset="0"/>
                <a:cs typeface="Arial" panose="020B0604020202020204" pitchFamily="34" charset="0"/>
              </a:rPr>
              <a:t> of sluit aan by missio.org.za.</a:t>
            </a:r>
          </a:p>
        </p:txBody>
      </p:sp>
      <p:sp>
        <p:nvSpPr>
          <p:cNvPr id="4" name="Slide Number Placeholder 3"/>
          <p:cNvSpPr>
            <a:spLocks noGrp="1"/>
          </p:cNvSpPr>
          <p:nvPr>
            <p:ph type="sldNum" sz="quarter" idx="5"/>
          </p:nvPr>
        </p:nvSpPr>
        <p:spPr/>
        <p:txBody>
          <a:bodyPr/>
          <a:lstStyle/>
          <a:p>
            <a:fld id="{B283784F-D989-4398-87B5-AF3AB9B5E39A}" type="slidenum">
              <a:rPr lang="af-ZA" smtClean="0"/>
              <a:t>1</a:t>
            </a:fld>
            <a:endParaRPr lang="af-ZA"/>
          </a:p>
        </p:txBody>
      </p:sp>
    </p:spTree>
    <p:extLst>
      <p:ext uri="{BB962C8B-B14F-4D97-AF65-F5344CB8AC3E}">
        <p14:creationId xmlns:p14="http://schemas.microsoft.com/office/powerpoint/2010/main" val="1908906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Betekenis vir vandag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Hoe lyk Suid-Afrika vandag?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Hoe is die sosio-ekonomiese en selfs die sosio-politieke situasie in die land?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Wat is die psigiese gesteldheid van die landsburgers?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Watter uitwerking het die Covid-19-virus en die </a:t>
            </a:r>
            <a:r>
              <a:rPr lang="af-ZA" sz="1800" dirty="0" err="1">
                <a:effectLst/>
                <a:latin typeface="Calibri" panose="020F0502020204030204" pitchFamily="34" charset="0"/>
                <a:ea typeface="Calibri" panose="020F0502020204030204" pitchFamily="34" charset="0"/>
                <a:cs typeface="Arial" panose="020B0604020202020204" pitchFamily="34" charset="0"/>
              </a:rPr>
              <a:t>inentingsplan</a:t>
            </a:r>
            <a:r>
              <a:rPr lang="af-ZA" sz="1800" dirty="0">
                <a:effectLst/>
                <a:latin typeface="Calibri" panose="020F0502020204030204" pitchFamily="34" charset="0"/>
                <a:ea typeface="Calibri" panose="020F0502020204030204" pitchFamily="34" charset="0"/>
                <a:cs typeface="Arial" panose="020B0604020202020204" pitchFamily="34" charset="0"/>
              </a:rPr>
              <a:t> op Suid-Afrika en Suid-Afrikaners? </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Hoe lyk die misdaadsyfer?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huidige Suid-Afrikaanse konteks mag dalk Kersfees donker en depressief laat voel, maar dit demonstreer moontlik juis die omstandighede waarin die volk hulle bevind het toe hulle deur die Assiriese leër omring was.</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10</a:t>
            </a:fld>
            <a:endParaRPr lang="af-ZA"/>
          </a:p>
        </p:txBody>
      </p:sp>
    </p:spTree>
    <p:extLst>
      <p:ext uri="{BB962C8B-B14F-4D97-AF65-F5344CB8AC3E}">
        <p14:creationId xmlns:p14="http://schemas.microsoft.com/office/powerpoint/2010/main" val="1380260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'n Bekende gevoel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Ons behoort onsself in te dink in die </a:t>
            </a:r>
            <a:r>
              <a:rPr lang="af-ZA" sz="1800" dirty="0" err="1">
                <a:effectLst/>
                <a:latin typeface="Calibri" panose="020F0502020204030204" pitchFamily="34" charset="0"/>
                <a:ea typeface="Calibri" panose="020F0502020204030204" pitchFamily="34" charset="0"/>
                <a:cs typeface="Arial" panose="020B0604020202020204" pitchFamily="34" charset="0"/>
              </a:rPr>
              <a:t>hooploosheid</a:t>
            </a:r>
            <a:r>
              <a:rPr lang="af-ZA" sz="1800" dirty="0">
                <a:effectLst/>
                <a:latin typeface="Calibri" panose="020F0502020204030204" pitchFamily="34" charset="0"/>
                <a:ea typeface="Calibri" panose="020F0502020204030204" pitchFamily="34" charset="0"/>
                <a:cs typeface="Arial" panose="020B0604020202020204" pitchFamily="34" charset="0"/>
              </a:rPr>
              <a:t> wat die volk destyds ervaar het. 'n Menslike leier waarop ons ons hoop vir 'n beter uitkoms geplaas het, stel dalk teleur. Dalk ken en ervaar ons ook nou die gevoel van ellende, magteloosheid en moedeloosheid.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Juis daarom is die hoop op die Messiaanse koning soveel groter. Die </a:t>
            </a:r>
            <a:r>
              <a:rPr lang="af-ZA" sz="1800" dirty="0" err="1">
                <a:effectLst/>
                <a:latin typeface="Calibri" panose="020F0502020204030204" pitchFamily="34" charset="0"/>
                <a:ea typeface="Calibri" panose="020F0502020204030204" pitchFamily="34" charset="0"/>
                <a:cs typeface="Arial" panose="020B0604020202020204" pitchFamily="34" charset="0"/>
              </a:rPr>
              <a:t>beloftewoord</a:t>
            </a:r>
            <a:r>
              <a:rPr lang="af-ZA" sz="1800" dirty="0">
                <a:effectLst/>
                <a:latin typeface="Calibri" panose="020F0502020204030204" pitchFamily="34" charset="0"/>
                <a:ea typeface="Calibri" panose="020F0502020204030204" pitchFamily="34" charset="0"/>
                <a:cs typeface="Arial" panose="020B0604020202020204" pitchFamily="34" charset="0"/>
              </a:rPr>
              <a:t> aan die hulpbehoewende bevolking van Sion is dat hulle gered sal word soos Israel uit Egipte verlos is. In hierdie konteks word vrede en hoop verkondig!</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11</a:t>
            </a:fld>
            <a:endParaRPr lang="af-ZA"/>
          </a:p>
        </p:txBody>
      </p:sp>
    </p:spTree>
    <p:extLst>
      <p:ext uri="{BB962C8B-B14F-4D97-AF65-F5344CB8AC3E}">
        <p14:creationId xmlns:p14="http://schemas.microsoft.com/office/powerpoint/2010/main" val="1563606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Shalom</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profeet Miga sien dalk ellende, lyding, magteloosheid, moedeloosheid, ongeregtigheid en onderdrukking, maar hy droom van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dirty="0">
                <a:effectLst/>
                <a:latin typeface="Calibri" panose="020F0502020204030204" pitchFamily="34" charset="0"/>
                <a:ea typeface="Calibri" panose="020F0502020204030204" pitchFamily="34" charset="0"/>
                <a:cs typeface="Arial" panose="020B0604020202020204" pitchFamily="34" charset="0"/>
              </a:rPr>
              <a:t> is meer as die afwesigheid van oorlogvoering.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Dit behels die soort innerlike rus wat kom as jy weet wie jy is en waar jy vandaan kom. </a:t>
            </a:r>
          </a:p>
          <a:p>
            <a:pPr marL="342900" lvl="0" indent="-342900">
              <a:lnSpc>
                <a:spcPct val="115000"/>
              </a:lnSpc>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Dit behels die soort voorspoed wat nie uit die opeenhoping van materiële besittings voortspruit nie, maar uit 'n dankbare gees.</a:t>
            </a:r>
          </a:p>
          <a:p>
            <a:pPr marL="342900" lvl="0" indent="-342900">
              <a:lnSpc>
                <a:spcPct val="115000"/>
              </a:lnSpc>
              <a:spcAft>
                <a:spcPts val="600"/>
              </a:spcAft>
              <a:buFont typeface="Symbol" panose="05050102010706020507" pitchFamily="18" charset="2"/>
              <a:buChar char=""/>
            </a:pPr>
            <a:r>
              <a:rPr lang="af-ZA" sz="1800" dirty="0">
                <a:effectLst/>
                <a:latin typeface="Calibri" panose="020F0502020204030204" pitchFamily="34" charset="0"/>
                <a:ea typeface="Calibri" panose="020F0502020204030204" pitchFamily="34" charset="0"/>
                <a:cs typeface="Arial" panose="020B0604020202020204" pitchFamily="34" charset="0"/>
              </a:rPr>
              <a:t> Dit behels die soort veiligheid wat voortkom uit die geloof dat God jou liefhet en in jou behoeftes sal voorsien.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Wanneer Miga dus van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droom, is dit nie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dirty="0">
                <a:effectLst/>
                <a:latin typeface="Calibri" panose="020F0502020204030204" pitchFamily="34" charset="0"/>
                <a:ea typeface="Calibri" panose="020F0502020204030204" pitchFamily="34" charset="0"/>
                <a:cs typeface="Arial" panose="020B0604020202020204" pitchFamily="34" charset="0"/>
              </a:rPr>
              <a:t> wat geld kan koop nie, maar omvattende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wat oor die welstand en heel wees van almal gaan.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dirty="0">
                <a:effectLst/>
                <a:latin typeface="Calibri" panose="020F0502020204030204" pitchFamily="34" charset="0"/>
                <a:ea typeface="Calibri" panose="020F0502020204030204" pitchFamily="34" charset="0"/>
                <a:cs typeface="Arial" panose="020B0604020202020204" pitchFamily="34" charset="0"/>
              </a:rPr>
              <a:t> wat die teenoorgestelde van enige geweld, ellende en onreg sou wees.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wat 'n nuwe toekoms verseker deur 'n koning wat goed regeer.</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12</a:t>
            </a:fld>
            <a:endParaRPr lang="af-ZA"/>
          </a:p>
        </p:txBody>
      </p:sp>
    </p:spTree>
    <p:extLst>
      <p:ext uri="{BB962C8B-B14F-4D97-AF65-F5344CB8AC3E}">
        <p14:creationId xmlns:p14="http://schemas.microsoft.com/office/powerpoint/2010/main" val="2301811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Die Goeie Koning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Jesus is vir ons die goeie Koning wat "op die regte tyd verskyn het". Hy is God wat uit 'n nederige menslike agtergrond Koning kom word en nie anders kan as om 'n "anderste" koninkryk te kom vestig nie. God, wat Hom met die geringes en die behoeftiges bemoei, kom toon sy besonderse genade aan ellendiges, lydendes, armes, hulpeloses, moedeloses en diegene wat desperaat is. God word in Jesus sigbaar as mens wat die geringstes sy broers en susters noem.</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Wat wil Miga vandag vir ons in hierdie Adventstyd kom sê, veral as die pendulum tussen oordeel en redding (heil) swaai? Wat beteken dit vir ons as die profeet alles in Jerusalem wat magtig en veilig voorkom (die stad, die mense se sosiale status, die regering), veroordeel? Wat is die implikasie as God se optrede die vals sekuriteit ontmasker, veral in 'n tyd waarin maskers dra die "nuwe normaal" geword het?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As die sinspeling in die boek Miga oor oorlog en vrede gaan, watter oorlogvoerings is tans aan die gang in ons persoonlike lewe, ons gemeenskappe, ons gemeentes, in die kerk en in ons land?</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13</a:t>
            </a:fld>
            <a:endParaRPr lang="af-ZA"/>
          </a:p>
        </p:txBody>
      </p:sp>
    </p:spTree>
    <p:extLst>
      <p:ext uri="{BB962C8B-B14F-4D97-AF65-F5344CB8AC3E}">
        <p14:creationId xmlns:p14="http://schemas.microsoft.com/office/powerpoint/2010/main" val="3158009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Onverwagse oord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 se redding kom uit 'n plek waar mense dit die minste verwag. Nie vanuit die vooruitstrewende Jerusalem nie, maar vanuit die kleine Betlehem. Hy red nie met duisende nie, maar met 'n Gideonsbende. Hy hou Hom nie met die belangrike broers op nie, maar met die een wat nie eens belangrik genoeg geag is om by die huis te wees nie.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wonder van die God van Abraham, Isak en Jakob is dat Hy Hom met die geringstes bemoei en dat sy ingryping telkens uit die onwaarskynlikste hoek kom.</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Miga se boek is vol kontraste. Hoe spreek dit die kontraste van vandag aan? Miga 5:1 en verder is 'n hoopvolle uitspraak dat daar 'n redder op pad is – juis toe die volk in 'n staat van beleg was en al die tekens daarop gedui het dat daar nie redding was nie, selfs nie vanaf die koning wat hulle rigter of redder moes gewees het, maar toe gefaal het en verneder is nie. Hierdie gedeelte wil ons aanspoor om aan God vas te hou, want daar is vir ons 'n Redder gebore – Hy is vir ons prysgegee en Hy sal vrede bring.</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14</a:t>
            </a:fld>
            <a:endParaRPr lang="af-ZA"/>
          </a:p>
        </p:txBody>
      </p:sp>
    </p:spTree>
    <p:extLst>
      <p:ext uri="{BB962C8B-B14F-4D97-AF65-F5344CB8AC3E}">
        <p14:creationId xmlns:p14="http://schemas.microsoft.com/office/powerpoint/2010/main" val="4164348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Hoopvol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As ons vanoggend vir Miga gehoor het, moet ons hoopvol hier uitgaan. Dit is wat Miga en Kersfees wil sê. Die kerk as volgelinge van Christus staan waar Hy staan, naamlik teen ongeregtigheid en by die verontregtes. Gelowiges getuig teenoor alle magtiges en bevoorregtes wat uit selfsug hulle eie belange soek en ander benadeel. Ons is kerk vir alle mense wat deernis toon en konkrete welsyn bevorder. Die ellende, lyding, armoede en hulpeloosheid kan anders lyk omdat God deur ons lewe sigbaar word, veral in dié omstandighede. Miga se droom van welstand en heel wees het met Kersfees begin en word deur die Heilige Gees in ons voortgesit, 'n onvoltooide werklikheid wat stuk-stuk sigbaar word. Eers met Christus se wederkoms word God se koninkryk van welstand en heel wees volkome bereik. </a:t>
            </a:r>
            <a:r>
              <a:rPr lang="af-ZA" sz="1800" i="1" dirty="0" err="1">
                <a:effectLst/>
                <a:latin typeface="Calibri" panose="020F0502020204030204" pitchFamily="34" charset="0"/>
                <a:ea typeface="Calibri" panose="020F0502020204030204" pitchFamily="34" charset="0"/>
                <a:cs typeface="Arial" panose="020B0604020202020204" pitchFamily="34" charset="0"/>
              </a:rPr>
              <a:t>Shalom</a:t>
            </a:r>
            <a:r>
              <a:rPr lang="af-ZA" sz="1800" i="1"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15</a:t>
            </a:fld>
            <a:endParaRPr lang="af-ZA"/>
          </a:p>
        </p:txBody>
      </p:sp>
    </p:spTree>
    <p:extLst>
      <p:ext uri="{BB962C8B-B14F-4D97-AF65-F5344CB8AC3E}">
        <p14:creationId xmlns:p14="http://schemas.microsoft.com/office/powerpoint/2010/main" val="2200336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f-ZA" sz="1800" b="1" dirty="0">
                <a:effectLst/>
                <a:latin typeface="Calibri" panose="020F0502020204030204" pitchFamily="34" charset="0"/>
                <a:ea typeface="Calibri" panose="020F0502020204030204" pitchFamily="34" charset="0"/>
                <a:cs typeface="Arial" panose="020B0604020202020204" pitchFamily="34" charset="0"/>
              </a:rPr>
              <a:t>Gebed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dirty="0">
                <a:effectLst/>
                <a:latin typeface="Calibri" panose="020F0502020204030204" pitchFamily="34" charset="0"/>
                <a:ea typeface="Calibri" panose="020F0502020204030204" pitchFamily="34" charset="0"/>
                <a:cs typeface="Arial" panose="020B0604020202020204" pitchFamily="34" charset="0"/>
              </a:rPr>
              <a:t>Offergawes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Wegsending	 	</a:t>
            </a:r>
            <a:r>
              <a:rPr lang="af-ZA" sz="1800" dirty="0">
                <a:effectLst/>
                <a:latin typeface="Calibri" panose="020F0502020204030204" pitchFamily="34" charset="0"/>
                <a:ea typeface="Calibri" panose="020F0502020204030204" pitchFamily="34" charset="0"/>
                <a:cs typeface="Calibri" panose="020F0502020204030204" pitchFamily="34" charset="0"/>
              </a:rPr>
              <a:t>367	Ere aan God </a:t>
            </a:r>
            <a:r>
              <a:rPr lang="af-ZA" sz="1800" dirty="0" err="1">
                <a:effectLst/>
                <a:latin typeface="Calibri" panose="020F0502020204030204" pitchFamily="34" charset="0"/>
                <a:ea typeface="Calibri" panose="020F0502020204030204" pitchFamily="34" charset="0"/>
                <a:cs typeface="Calibri" panose="020F0502020204030204" pitchFamily="34" charset="0"/>
              </a:rPr>
              <a:t>vs</a:t>
            </a:r>
            <a:r>
              <a:rPr lang="af-ZA" sz="1800" dirty="0">
                <a:effectLst/>
                <a:latin typeface="Calibri" panose="020F0502020204030204" pitchFamily="34" charset="0"/>
                <a:ea typeface="Calibri" panose="020F0502020204030204" pitchFamily="34" charset="0"/>
                <a:cs typeface="Calibri" panose="020F0502020204030204" pitchFamily="34" charset="0"/>
              </a:rPr>
              <a:t> 1</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dirty="0">
                <a:effectLst/>
                <a:latin typeface="Calibri" panose="020F0502020204030204" pitchFamily="34" charset="0"/>
                <a:ea typeface="Calibri" panose="020F0502020204030204" pitchFamily="34" charset="0"/>
                <a:cs typeface="Arial" panose="020B0604020202020204" pitchFamily="34" charset="0"/>
              </a:rPr>
              <a:t>Seën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Mag God ons Vader self en ons Here Jesus</a:t>
            </a:r>
          </a:p>
          <a:p>
            <a:r>
              <a:rPr lang="af-ZA" sz="1800" dirty="0">
                <a:effectLst/>
                <a:latin typeface="Calibri" panose="020F0502020204030204" pitchFamily="34" charset="0"/>
                <a:ea typeface="Calibri" panose="020F0502020204030204" pitchFamily="34" charset="0"/>
                <a:cs typeface="Arial" panose="020B0604020202020204" pitchFamily="34" charset="0"/>
              </a:rPr>
              <a:t>ons pad na mekaar toe oopmaak!</a:t>
            </a:r>
          </a:p>
          <a:p>
            <a:r>
              <a:rPr lang="af-ZA" sz="1800" dirty="0">
                <a:effectLst/>
                <a:latin typeface="Calibri" panose="020F0502020204030204" pitchFamily="34" charset="0"/>
                <a:ea typeface="Calibri" panose="020F0502020204030204" pitchFamily="34" charset="0"/>
                <a:cs typeface="Arial" panose="020B0604020202020204" pitchFamily="34" charset="0"/>
              </a:rPr>
              <a:t>En mag die Here ons liefde vir mekaar en vir alle mense</a:t>
            </a:r>
          </a:p>
          <a:p>
            <a:r>
              <a:rPr lang="af-ZA" sz="1800" dirty="0">
                <a:effectLst/>
                <a:latin typeface="Calibri" panose="020F0502020204030204" pitchFamily="34" charset="0"/>
                <a:ea typeface="Calibri" panose="020F0502020204030204" pitchFamily="34" charset="0"/>
                <a:cs typeface="Arial" panose="020B0604020202020204" pitchFamily="34" charset="0"/>
              </a:rPr>
              <a:t>laat groei en oorvloedig maak.</a:t>
            </a:r>
          </a:p>
          <a:p>
            <a:r>
              <a:rPr lang="af-ZA" sz="1800" dirty="0">
                <a:effectLst/>
                <a:latin typeface="Calibri" panose="020F0502020204030204" pitchFamily="34" charset="0"/>
                <a:ea typeface="Calibri" panose="020F0502020204030204" pitchFamily="34" charset="0"/>
                <a:cs typeface="Arial" panose="020B0604020202020204" pitchFamily="34" charset="0"/>
              </a:rPr>
              <a:t>So sal Hy julle innerlik sterk maak</a:t>
            </a:r>
          </a:p>
          <a:p>
            <a:r>
              <a:rPr lang="af-ZA" sz="1800" dirty="0">
                <a:effectLst/>
                <a:latin typeface="Calibri" panose="020F0502020204030204" pitchFamily="34" charset="0"/>
                <a:ea typeface="Calibri" panose="020F0502020204030204" pitchFamily="34" charset="0"/>
                <a:cs typeface="Arial" panose="020B0604020202020204" pitchFamily="34" charset="0"/>
              </a:rPr>
              <a:t>dat julle onberispelik en heilig voor God ons Vader sal staan</a:t>
            </a:r>
          </a:p>
          <a:p>
            <a:r>
              <a:rPr lang="af-ZA" sz="1800" dirty="0">
                <a:effectLst/>
                <a:latin typeface="Calibri" panose="020F0502020204030204" pitchFamily="34" charset="0"/>
                <a:ea typeface="Calibri" panose="020F0502020204030204" pitchFamily="34" charset="0"/>
                <a:cs typeface="Arial" panose="020B0604020202020204" pitchFamily="34" charset="0"/>
              </a:rPr>
              <a:t>wanneer ons Here Jesus kom saam met al sy heilige engele.</a:t>
            </a:r>
          </a:p>
          <a:p>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uit 1 Tessalonisense 3:9-13</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b="1" dirty="0">
                <a:effectLst/>
                <a:latin typeface="Calibri" panose="020F0502020204030204" pitchFamily="34" charset="0"/>
                <a:ea typeface="Calibri" panose="020F0502020204030204" pitchFamily="34" charset="0"/>
                <a:cs typeface="Arial" panose="020B0604020202020204" pitchFamily="34" charset="0"/>
              </a:rPr>
              <a:t>Antwoord</a:t>
            </a:r>
            <a:r>
              <a:rPr lang="af-ZA" sz="1800" dirty="0">
                <a:effectLst/>
                <a:latin typeface="Calibri" panose="020F0502020204030204" pitchFamily="34" charset="0"/>
                <a:ea typeface="Calibri" panose="020F0502020204030204" pitchFamily="34" charset="0"/>
                <a:cs typeface="Arial" panose="020B0604020202020204" pitchFamily="34" charset="0"/>
              </a:rPr>
              <a:t>		Lied 312/313/314/315/ of</a:t>
            </a:r>
          </a:p>
          <a:p>
            <a:endParaRPr lang="af-ZA" dirty="0"/>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God stuur ons uit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Slotlied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F386 </a:t>
            </a:r>
            <a:r>
              <a:rPr lang="af-ZA" sz="1800" i="1" dirty="0">
                <a:effectLst/>
                <a:latin typeface="Calibri" panose="020F0502020204030204" pitchFamily="34" charset="0"/>
                <a:ea typeface="Calibri" panose="020F0502020204030204" pitchFamily="34" charset="0"/>
                <a:cs typeface="Arial" panose="020B0604020202020204" pitchFamily="34" charset="0"/>
              </a:rPr>
              <a:t>"Mag die God van Hoop"</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Seën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Mag God ons Vader self en ons Here Jesus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ons pad na mekaar toe oopmaak!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mag die Here ons liefde vir mekaar en vir alle mense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laat groei en oorvloedig maak.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So sal Hy julle innerlik sterk maak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dat julle onberispelik en heilig voor God ons Vader sal staan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wanneer ons Here Jesus kom saam met al sy heilige engele.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uit 1 Tessalonisense 3:9-13</a:t>
            </a:r>
          </a:p>
          <a:p>
            <a:endParaRPr lang="af-ZA" dirty="0"/>
          </a:p>
          <a:p>
            <a:endParaRPr lang="af-ZA" dirty="0"/>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Volgende erediens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Psalm 96</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Liturgie en familie-oomblik:	Wicus Wait</a:t>
            </a:r>
          </a:p>
          <a:p>
            <a:pPr>
              <a:lnSpc>
                <a:spcPct val="115000"/>
              </a:lnSpc>
              <a:spcAft>
                <a:spcPts val="600"/>
              </a:spcAft>
            </a:pPr>
            <a:r>
              <a:rPr lang="af-ZA" sz="1800" dirty="0" err="1">
                <a:effectLst/>
                <a:latin typeface="Calibri" panose="020F0502020204030204" pitchFamily="34" charset="0"/>
                <a:ea typeface="Calibri" panose="020F0502020204030204" pitchFamily="34" charset="0"/>
                <a:cs typeface="Arial" panose="020B0604020202020204" pitchFamily="34" charset="0"/>
              </a:rPr>
              <a:t>Powerpoint</a:t>
            </a:r>
            <a:r>
              <a:rPr lang="af-ZA" sz="1800" dirty="0">
                <a:effectLst/>
                <a:latin typeface="Calibri" panose="020F0502020204030204" pitchFamily="34" charset="0"/>
                <a:ea typeface="Calibri" panose="020F0502020204030204" pitchFamily="34" charset="0"/>
                <a:cs typeface="Arial" panose="020B0604020202020204" pitchFamily="34" charset="0"/>
              </a:rPr>
              <a:t>:			Rethie van Niekerk	</a:t>
            </a:r>
          </a:p>
          <a:p>
            <a:pPr>
              <a:lnSpc>
                <a:spcPct val="115000"/>
              </a:lnSpc>
              <a:spcAft>
                <a:spcPts val="600"/>
              </a:spcAft>
            </a:pPr>
            <a:r>
              <a:rPr lang="af-ZA" sz="1800" dirty="0" err="1">
                <a:effectLst/>
                <a:latin typeface="Calibri" panose="020F0502020204030204" pitchFamily="34" charset="0"/>
                <a:ea typeface="Calibri" panose="020F0502020204030204" pitchFamily="34" charset="0"/>
                <a:cs typeface="Arial" panose="020B0604020202020204" pitchFamily="34" charset="0"/>
              </a:rPr>
              <a:t>Preekriglyn</a:t>
            </a:r>
            <a:r>
              <a:rPr lang="af-ZA" sz="1800" dirty="0">
                <a:effectLst/>
                <a:latin typeface="Calibri" panose="020F0502020204030204" pitchFamily="34" charset="0"/>
                <a:ea typeface="Calibri" panose="020F0502020204030204" pitchFamily="34" charset="0"/>
                <a:cs typeface="Arial" panose="020B0604020202020204" pitchFamily="34" charset="0"/>
              </a:rPr>
              <a:t>:			Danie Mouton</a:t>
            </a:r>
          </a:p>
          <a:p>
            <a:pPr>
              <a:lnSpc>
                <a:spcPct val="115000"/>
              </a:lnSpc>
              <a:spcAft>
                <a:spcPts val="600"/>
              </a:spcAft>
            </a:pPr>
            <a:r>
              <a:rPr lang="af-ZA" sz="1800" dirty="0" err="1">
                <a:effectLst/>
                <a:latin typeface="Calibri" panose="020F0502020204030204" pitchFamily="34" charset="0"/>
                <a:ea typeface="Calibri" panose="020F0502020204030204" pitchFamily="34" charset="0"/>
                <a:cs typeface="Arial" panose="020B0604020202020204" pitchFamily="34" charset="0"/>
              </a:rPr>
              <a:t>Prosesbestuur</a:t>
            </a:r>
            <a:r>
              <a:rPr lang="af-ZA" sz="1800" dirty="0">
                <a:effectLst/>
                <a:latin typeface="Calibri" panose="020F0502020204030204" pitchFamily="34" charset="0"/>
                <a:ea typeface="Calibri" panose="020F0502020204030204" pitchFamily="34" charset="0"/>
                <a:cs typeface="Arial" panose="020B0604020202020204" pitchFamily="34" charset="0"/>
              </a:rPr>
              <a:t> en ekstra stof:	Chris van Wyk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16</a:t>
            </a:fld>
            <a:endParaRPr lang="af-ZA"/>
          </a:p>
        </p:txBody>
      </p:sp>
    </p:spTree>
    <p:extLst>
      <p:ext uri="{BB962C8B-B14F-4D97-AF65-F5344CB8AC3E}">
        <p14:creationId xmlns:p14="http://schemas.microsoft.com/office/powerpoint/2010/main" val="274392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af-ZA" sz="1800" dirty="0">
                <a:effectLst/>
                <a:latin typeface="Calibri" panose="020F0502020204030204" pitchFamily="34" charset="0"/>
                <a:ea typeface="Calibri" panose="020F0502020204030204" pitchFamily="34" charset="0"/>
                <a:cs typeface="Arial" panose="020B0604020202020204" pitchFamily="34" charset="0"/>
              </a:rPr>
              <a:t>God nooi ons uit en ons kom tot rus</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Advent is die tyd in die kerklike jaar wat ons gereed maak vir die koms van die Here en die aanbreek van sy koninkryk. Dit is ŉ tyd van afwagting waarin ons bewus word God se dade, in die verlede, die hede en die toekoms.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Steek die kerse aan indien die </a:t>
            </a:r>
            <a:r>
              <a:rPr lang="af-ZA" sz="1800" dirty="0" err="1">
                <a:effectLst/>
                <a:latin typeface="Calibri" panose="020F0502020204030204" pitchFamily="34" charset="0"/>
                <a:ea typeface="Calibri" panose="020F0502020204030204" pitchFamily="34" charset="0"/>
                <a:cs typeface="Arial" panose="020B0604020202020204" pitchFamily="34" charset="0"/>
              </a:rPr>
              <a:t>Adventskrans</a:t>
            </a:r>
            <a:r>
              <a:rPr lang="af-ZA" sz="1800" dirty="0">
                <a:effectLst/>
                <a:latin typeface="Calibri" panose="020F0502020204030204" pitchFamily="34" charset="0"/>
                <a:ea typeface="Calibri" panose="020F0502020204030204" pitchFamily="34" charset="0"/>
                <a:cs typeface="Arial" panose="020B0604020202020204" pitchFamily="34" charset="0"/>
              </a:rPr>
              <a:t> gebruik word.</a:t>
            </a: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Aanvangslied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b="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Calibri" panose="020F0502020204030204" pitchFamily="34" charset="0"/>
              </a:rPr>
              <a:t>354	O Christus ons verlange </a:t>
            </a:r>
            <a:r>
              <a:rPr lang="af-ZA" sz="1800" dirty="0" err="1">
                <a:effectLst/>
                <a:latin typeface="Calibri" panose="020F0502020204030204" pitchFamily="34" charset="0"/>
                <a:ea typeface="Calibri" panose="020F0502020204030204" pitchFamily="34" charset="0"/>
                <a:cs typeface="Calibri" panose="020F0502020204030204" pitchFamily="34" charset="0"/>
              </a:rPr>
              <a:t>vs</a:t>
            </a:r>
            <a:r>
              <a:rPr lang="af-ZA" sz="1800" dirty="0">
                <a:effectLst/>
                <a:latin typeface="Calibri" panose="020F0502020204030204" pitchFamily="34" charset="0"/>
                <a:ea typeface="Calibri" panose="020F0502020204030204" pitchFamily="34" charset="0"/>
                <a:cs typeface="Calibri" panose="020F0502020204030204" pitchFamily="34" charset="0"/>
              </a:rPr>
              <a:t> 1,2,3,4</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spcBef>
                <a:spcPts val="600"/>
              </a:spcBef>
            </a:pPr>
            <a:r>
              <a:rPr lang="af-ZA" sz="1800" b="1" dirty="0" err="1">
                <a:effectLst/>
                <a:latin typeface="Calibri" panose="020F0502020204030204" pitchFamily="34" charset="0"/>
                <a:ea typeface="Times New Roman" panose="02020603050405020304" pitchFamily="18" charset="0"/>
                <a:cs typeface="Times New Roman" panose="02020603050405020304" pitchFamily="18" charset="0"/>
              </a:rPr>
              <a:t>Aanvangswoord</a:t>
            </a: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  (Uit Lukas 1)</a:t>
            </a:r>
            <a:endParaRPr lang="af-ZA" sz="1800" b="1" dirty="0">
              <a:effectLst/>
              <a:latin typeface="Times New Roman" panose="02020603050405020304" pitchFamily="18" charset="0"/>
              <a:ea typeface="Times New Roman" panose="02020603050405020304" pitchFamily="18"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Ek besing</a:t>
            </a:r>
          </a:p>
          <a:p>
            <a:r>
              <a:rPr lang="af-ZA" sz="1800" dirty="0">
                <a:effectLst/>
                <a:latin typeface="Calibri" panose="020F0502020204030204" pitchFamily="34" charset="0"/>
                <a:ea typeface="Calibri" panose="020F0502020204030204" pitchFamily="34" charset="0"/>
                <a:cs typeface="Arial" panose="020B0604020202020204" pitchFamily="34" charset="0"/>
              </a:rPr>
              <a:t>die grootheid van die Here,</a:t>
            </a:r>
          </a:p>
          <a:p>
            <a:r>
              <a:rPr lang="af-ZA" sz="1800" dirty="0">
                <a:effectLst/>
                <a:latin typeface="Calibri" panose="020F0502020204030204" pitchFamily="34" charset="0"/>
                <a:ea typeface="Calibri" panose="020F0502020204030204" pitchFamily="34" charset="0"/>
                <a:cs typeface="Arial" panose="020B0604020202020204" pitchFamily="34" charset="0"/>
              </a:rPr>
              <a:t>﻿ek juig oor God, my Verlosser,</a:t>
            </a:r>
          </a:p>
          <a:p>
            <a:r>
              <a:rPr lang="af-ZA" sz="1800" dirty="0">
                <a:effectLst/>
                <a:latin typeface="Calibri" panose="020F0502020204030204" pitchFamily="34" charset="0"/>
                <a:ea typeface="Calibri" panose="020F0502020204030204" pitchFamily="34" charset="0"/>
                <a:cs typeface="Arial" panose="020B0604020202020204" pitchFamily="34" charset="0"/>
              </a:rPr>
              <a:t>Hy wat magtig is,</a:t>
            </a:r>
          </a:p>
          <a:p>
            <a:r>
              <a:rPr lang="af-ZA" sz="1800" dirty="0">
                <a:effectLst/>
                <a:latin typeface="Calibri" panose="020F0502020204030204" pitchFamily="34" charset="0"/>
                <a:ea typeface="Calibri" panose="020F0502020204030204" pitchFamily="34" charset="0"/>
                <a:cs typeface="Arial" panose="020B0604020202020204" pitchFamily="34" charset="0"/>
              </a:rPr>
              <a:t>het groot dinge aan my gedoen het.</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Heilig is sy Naam!</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﻿Hy bewys ontferming</a:t>
            </a:r>
          </a:p>
          <a:p>
            <a:r>
              <a:rPr lang="af-ZA" sz="1800" dirty="0">
                <a:effectLst/>
                <a:latin typeface="Calibri" panose="020F0502020204030204" pitchFamily="34" charset="0"/>
                <a:ea typeface="Calibri" panose="020F0502020204030204" pitchFamily="34" charset="0"/>
                <a:cs typeface="Arial" panose="020B0604020202020204" pitchFamily="34" charset="0"/>
              </a:rPr>
              <a:t>van geslag tot geslag</a:t>
            </a:r>
          </a:p>
          <a:p>
            <a:r>
              <a:rPr lang="af-ZA" sz="1800" dirty="0">
                <a:effectLst/>
                <a:latin typeface="Calibri" panose="020F0502020204030204" pitchFamily="34" charset="0"/>
                <a:ea typeface="Calibri" panose="020F0502020204030204" pitchFamily="34" charset="0"/>
                <a:cs typeface="Arial" panose="020B0604020202020204" pitchFamily="34" charset="0"/>
              </a:rPr>
              <a:t>aan dié wat Hom eer.</a:t>
            </a:r>
          </a:p>
          <a:p>
            <a:pPr>
              <a:spcBef>
                <a:spcPts val="600"/>
              </a:spcBef>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af-ZA" sz="1800" b="1" dirty="0">
              <a:effectLst/>
              <a:latin typeface="Times New Roman" panose="02020603050405020304" pitchFamily="18" charset="0"/>
              <a:ea typeface="Times New Roman" panose="02020603050405020304" pitchFamily="18" charset="0"/>
            </a:endParaRPr>
          </a:p>
          <a:p>
            <a:pPr>
              <a:spcBef>
                <a:spcPts val="600"/>
              </a:spcBef>
            </a:pPr>
            <a:r>
              <a:rPr lang="af-ZA" sz="1800" b="1" dirty="0">
                <a:effectLst/>
                <a:latin typeface="Calibri" panose="020F0502020204030204" pitchFamily="34" charset="0"/>
                <a:ea typeface="Times New Roman" panose="02020603050405020304" pitchFamily="18" charset="0"/>
                <a:cs typeface="Times New Roman" panose="02020603050405020304" pitchFamily="18" charset="0"/>
              </a:rPr>
              <a:t>Seëngroet  </a:t>
            </a:r>
            <a:endParaRPr lang="af-ZA" sz="1800" b="1" dirty="0">
              <a:effectLst/>
              <a:latin typeface="Times New Roman" panose="02020603050405020304" pitchFamily="18" charset="0"/>
              <a:ea typeface="Times New Roman" panose="02020603050405020304" pitchFamily="18"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Kom wandel in die teenwoordigheid</a:t>
            </a:r>
          </a:p>
          <a:p>
            <a:r>
              <a:rPr lang="af-ZA" sz="1800" dirty="0">
                <a:effectLst/>
                <a:latin typeface="Calibri" panose="020F0502020204030204" pitchFamily="34" charset="0"/>
                <a:ea typeface="Calibri" panose="020F0502020204030204" pitchFamily="34" charset="0"/>
                <a:cs typeface="Arial" panose="020B0604020202020204" pitchFamily="34" charset="0"/>
              </a:rPr>
              <a:t>van die liefdevolle God.</a:t>
            </a:r>
          </a:p>
          <a:p>
            <a:r>
              <a:rPr lang="af-ZA" sz="1800" dirty="0">
                <a:effectLst/>
                <a:latin typeface="Calibri" panose="020F0502020204030204" pitchFamily="34" charset="0"/>
                <a:ea typeface="Calibri" panose="020F0502020204030204" pitchFamily="34" charset="0"/>
                <a:cs typeface="Arial" panose="020B0604020202020204" pitchFamily="34" charset="0"/>
              </a:rPr>
              <a:t>Mag ons harte van vreugde jubel,</a:t>
            </a:r>
          </a:p>
          <a:p>
            <a:r>
              <a:rPr lang="af-ZA" sz="1800" dirty="0">
                <a:effectLst/>
                <a:latin typeface="Calibri" panose="020F0502020204030204" pitchFamily="34" charset="0"/>
                <a:ea typeface="Calibri" panose="020F0502020204030204" pitchFamily="34" charset="0"/>
                <a:cs typeface="Arial" panose="020B0604020202020204" pitchFamily="34" charset="0"/>
              </a:rPr>
              <a:t>en ons lippe van dankbaarheid sing,</a:t>
            </a:r>
          </a:p>
          <a:p>
            <a:r>
              <a:rPr lang="af-ZA" sz="1800" dirty="0">
                <a:effectLst/>
                <a:latin typeface="Calibri" panose="020F0502020204030204" pitchFamily="34" charset="0"/>
                <a:ea typeface="Calibri" panose="020F0502020204030204" pitchFamily="34" charset="0"/>
                <a:cs typeface="Arial" panose="020B0604020202020204" pitchFamily="34" charset="0"/>
              </a:rPr>
              <a:t>sodat ons van God se liefde kan getuig,</a:t>
            </a:r>
          </a:p>
          <a:p>
            <a:r>
              <a:rPr lang="af-ZA" sz="1800" dirty="0">
                <a:effectLst/>
                <a:latin typeface="Calibri" panose="020F0502020204030204" pitchFamily="34" charset="0"/>
                <a:ea typeface="Calibri" panose="020F0502020204030204" pitchFamily="34" charset="0"/>
                <a:cs typeface="Arial" panose="020B0604020202020204" pitchFamily="34" charset="0"/>
              </a:rPr>
              <a:t>en Christus in ons midde kan verwelkom.</a:t>
            </a:r>
          </a:p>
          <a:p>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Tematiese gebed, Vierde Sondag in Advent, Jaar C, uit</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Vanderbilt</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Revised</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Common</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Lectionary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Lied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Calibri" panose="020F0502020204030204" pitchFamily="34" charset="0"/>
              </a:rPr>
              <a:t>334	God is liefde juig ons harte </a:t>
            </a:r>
            <a:r>
              <a:rPr lang="af-ZA" sz="1800" dirty="0" err="1">
                <a:effectLst/>
                <a:latin typeface="Calibri" panose="020F0502020204030204" pitchFamily="34" charset="0"/>
                <a:ea typeface="Calibri" panose="020F0502020204030204" pitchFamily="34" charset="0"/>
                <a:cs typeface="Calibri" panose="020F0502020204030204" pitchFamily="34" charset="0"/>
              </a:rPr>
              <a:t>vs</a:t>
            </a:r>
            <a:r>
              <a:rPr lang="af-ZA" sz="1800" dirty="0">
                <a:effectLst/>
                <a:latin typeface="Calibri" panose="020F0502020204030204" pitchFamily="34" charset="0"/>
                <a:ea typeface="Calibri" panose="020F0502020204030204" pitchFamily="34" charset="0"/>
                <a:cs typeface="Calibri" panose="020F0502020204030204" pitchFamily="34" charset="0"/>
              </a:rPr>
              <a:t> 1,2,3</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dirty="0">
                <a:effectLst/>
                <a:latin typeface="Calibri" panose="020F0502020204030204" pitchFamily="34" charset="0"/>
                <a:ea typeface="Calibri" panose="020F0502020204030204" pitchFamily="34" charset="0"/>
                <a:cs typeface="Arial" panose="020B0604020202020204" pitchFamily="34" charset="0"/>
              </a:rPr>
              <a:t>Wet  </a:t>
            </a:r>
            <a:r>
              <a:rPr lang="af-ZA" sz="1800" dirty="0">
                <a:effectLst/>
                <a:latin typeface="Calibri" panose="020F0502020204030204" pitchFamily="34" charset="0"/>
                <a:ea typeface="Calibri" panose="020F0502020204030204" pitchFamily="34" charset="0"/>
                <a:cs typeface="Arial" panose="020B0604020202020204" pitchFamily="34" charset="0"/>
              </a:rPr>
              <a:t>(Jesaja 7 en Matteus 1)</a:t>
            </a:r>
          </a:p>
          <a:p>
            <a:pPr>
              <a:lnSpc>
                <a:spcPct val="115000"/>
              </a:lnSpc>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Lees die </a:t>
            </a:r>
            <a:r>
              <a:rPr lang="en-US" sz="1800" dirty="0" err="1">
                <a:effectLst/>
                <a:latin typeface="Calibri" panose="020F0502020204030204" pitchFamily="34" charset="0"/>
                <a:ea typeface="Calibri" panose="020F0502020204030204" pitchFamily="34" charset="0"/>
                <a:cs typeface="Arial" panose="020B0604020202020204" pitchFamily="34" charset="0"/>
              </a:rPr>
              <a:t>teks</a:t>
            </a:r>
            <a:r>
              <a:rPr lang="en-US" sz="1800" dirty="0">
                <a:effectLst/>
                <a:latin typeface="Calibri" panose="020F0502020204030204" pitchFamily="34" charset="0"/>
                <a:ea typeface="Calibri" panose="020F0502020204030204" pitchFamily="34" charset="0"/>
                <a:cs typeface="Arial" panose="020B0604020202020204" pitchFamily="34" charset="0"/>
              </a:rPr>
              <a:t> as “</a:t>
            </a:r>
            <a:r>
              <a:rPr lang="en-US" sz="1800" dirty="0" err="1">
                <a:effectLst/>
                <a:latin typeface="Calibri" panose="020F0502020204030204" pitchFamily="34" charset="0"/>
                <a:ea typeface="Calibri" panose="020F0502020204030204" pitchFamily="34" charset="0"/>
                <a:cs typeface="Arial" panose="020B0604020202020204" pitchFamily="34" charset="0"/>
              </a:rPr>
              <a:t>oproep</a:t>
            </a:r>
            <a:r>
              <a:rPr lang="en-US" sz="1800" dirty="0">
                <a:effectLst/>
                <a:latin typeface="Calibri" panose="020F0502020204030204" pitchFamily="34" charset="0"/>
                <a:ea typeface="Calibri" panose="020F0502020204030204" pitchFamily="34" charset="0"/>
                <a:cs typeface="Arial" panose="020B0604020202020204" pitchFamily="34" charset="0"/>
              </a:rPr>
              <a:t> om </a:t>
            </a:r>
            <a:r>
              <a:rPr lang="en-US" sz="1800" dirty="0" err="1">
                <a:effectLst/>
                <a:latin typeface="Calibri" panose="020F0502020204030204" pitchFamily="34" charset="0"/>
                <a:ea typeface="Calibri" panose="020F0502020204030204" pitchFamily="34" charset="0"/>
                <a:cs typeface="Arial" panose="020B0604020202020204" pitchFamily="34" charset="0"/>
              </a:rPr>
              <a:t>gereed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maak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vir</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koms</a:t>
            </a:r>
            <a:r>
              <a:rPr lang="en-US" sz="1800" dirty="0">
                <a:effectLst/>
                <a:latin typeface="Calibri" panose="020F0502020204030204" pitchFamily="34" charset="0"/>
                <a:ea typeface="Calibri" panose="020F0502020204030204" pitchFamily="34" charset="0"/>
                <a:cs typeface="Arial" panose="020B0604020202020204" pitchFamily="34" charset="0"/>
              </a:rPr>
              <a:t> van die </a:t>
            </a:r>
            <a:r>
              <a:rPr lang="en-US" sz="1800" dirty="0" err="1">
                <a:effectLst/>
                <a:latin typeface="Calibri" panose="020F0502020204030204" pitchFamily="34" charset="0"/>
                <a:ea typeface="Calibri" panose="020F0502020204030204" pitchFamily="34" charset="0"/>
                <a:cs typeface="Arial" panose="020B0604020202020204" pitchFamily="34" charset="0"/>
              </a:rPr>
              <a:t>koning</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10</a:t>
            </a:r>
            <a:r>
              <a:rPr lang="af-ZA" sz="1800" dirty="0">
                <a:effectLst/>
                <a:latin typeface="Calibri" panose="020F0502020204030204" pitchFamily="34" charset="0"/>
                <a:ea typeface="Calibri" panose="020F0502020204030204" pitchFamily="34" charset="0"/>
                <a:cs typeface="Arial" panose="020B0604020202020204" pitchFamily="34" charset="0"/>
              </a:rPr>
              <a:t>﻿Verder het die Here gesê: Jy moet ook nog vir </a:t>
            </a:r>
            <a:r>
              <a:rPr lang="af-ZA" sz="1800" dirty="0" err="1">
                <a:effectLst/>
                <a:latin typeface="Calibri" panose="020F0502020204030204" pitchFamily="34" charset="0"/>
                <a:ea typeface="Calibri" panose="020F0502020204030204" pitchFamily="34" charset="0"/>
                <a:cs typeface="Arial" panose="020B0604020202020204" pitchFamily="34" charset="0"/>
              </a:rPr>
              <a:t>Agas</a:t>
            </a:r>
            <a:r>
              <a:rPr lang="af-ZA" sz="1800" dirty="0">
                <a:effectLst/>
                <a:latin typeface="Calibri" panose="020F0502020204030204" pitchFamily="34" charset="0"/>
                <a:ea typeface="Calibri" panose="020F0502020204030204" pitchFamily="34" charset="0"/>
                <a:cs typeface="Arial" panose="020B0604020202020204" pitchFamily="34" charset="0"/>
              </a:rPr>
              <a:t> sê: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11</a:t>
            </a:r>
            <a:r>
              <a:rPr lang="af-ZA" sz="1800" dirty="0">
                <a:effectLst/>
                <a:latin typeface="Calibri" panose="020F0502020204030204" pitchFamily="34" charset="0"/>
                <a:ea typeface="Calibri" panose="020F0502020204030204" pitchFamily="34" charset="0"/>
                <a:cs typeface="Arial" panose="020B0604020202020204" pitchFamily="34" charset="0"/>
              </a:rPr>
              <a:t>﻿Vra van die Here jou God ’n teken, enigiets, diep uit die doderyk of uit die hoogtes daarbo.</a:t>
            </a: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12</a:t>
            </a:r>
            <a:r>
              <a:rPr lang="af-ZA" sz="1800" dirty="0">
                <a:effectLst/>
                <a:latin typeface="Calibri" panose="020F0502020204030204" pitchFamily="34" charset="0"/>
                <a:ea typeface="Calibri" panose="020F0502020204030204" pitchFamily="34" charset="0"/>
                <a:cs typeface="Arial" panose="020B0604020202020204" pitchFamily="34" charset="0"/>
              </a:rPr>
              <a:t>﻿Maar </a:t>
            </a:r>
            <a:r>
              <a:rPr lang="af-ZA" sz="1800" dirty="0" err="1">
                <a:effectLst/>
                <a:latin typeface="Calibri" panose="020F0502020204030204" pitchFamily="34" charset="0"/>
                <a:ea typeface="Calibri" panose="020F0502020204030204" pitchFamily="34" charset="0"/>
                <a:cs typeface="Arial" panose="020B0604020202020204" pitchFamily="34" charset="0"/>
              </a:rPr>
              <a:t>Agas</a:t>
            </a:r>
            <a:r>
              <a:rPr lang="af-ZA" sz="1800" dirty="0">
                <a:effectLst/>
                <a:latin typeface="Calibri" panose="020F0502020204030204" pitchFamily="34" charset="0"/>
                <a:ea typeface="Calibri" panose="020F0502020204030204" pitchFamily="34" charset="0"/>
                <a:cs typeface="Arial" panose="020B0604020202020204" pitchFamily="34" charset="0"/>
              </a:rPr>
              <a:t> het geantwoord: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﻿“Ek sal niks vra nie,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﻿ek sal die Here nie tart nie.”</a:t>
            </a: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13</a:t>
            </a:r>
            <a:r>
              <a:rPr lang="af-ZA" sz="1800" dirty="0">
                <a:effectLst/>
                <a:latin typeface="Calibri" panose="020F0502020204030204" pitchFamily="34" charset="0"/>
                <a:ea typeface="Calibri" panose="020F0502020204030204" pitchFamily="34" charset="0"/>
                <a:cs typeface="Arial" panose="020B0604020202020204" pitchFamily="34" charset="0"/>
              </a:rPr>
              <a:t>﻿Toe sê Jesaja:</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﻿“Luister, geslag van Dawid!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﻿Is dit vir julle nie genoeg om mense te vermoei nie, dat julle nou ook my God moet vermoei?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14</a:t>
            </a:r>
            <a:r>
              <a:rPr lang="af-ZA" sz="1800" dirty="0">
                <a:effectLst/>
                <a:latin typeface="Calibri" panose="020F0502020204030204" pitchFamily="34" charset="0"/>
                <a:ea typeface="Calibri" panose="020F0502020204030204" pitchFamily="34" charset="0"/>
                <a:cs typeface="Arial" panose="020B0604020202020204" pitchFamily="34" charset="0"/>
              </a:rPr>
              <a:t>﻿Die Here sal daarom self vir julle ’n teken gee: ’n Jong vrou sal swanger word en ’n seun in die wêreld bring en sy sal hom Immanuel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b</a:t>
            </a:r>
            <a:r>
              <a:rPr lang="af-ZA" sz="1800" dirty="0">
                <a:effectLst/>
                <a:latin typeface="Calibri" panose="020F0502020204030204" pitchFamily="34" charset="0"/>
                <a:ea typeface="Calibri" panose="020F0502020204030204" pitchFamily="34" charset="0"/>
                <a:cs typeface="Arial" panose="020B0604020202020204" pitchFamily="34" charset="0"/>
              </a:rPr>
              <a:t>﻿ noem.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15</a:t>
            </a:r>
            <a:r>
              <a:rPr lang="af-ZA" sz="1800" dirty="0">
                <a:effectLst/>
                <a:latin typeface="Calibri" panose="020F0502020204030204" pitchFamily="34" charset="0"/>
                <a:ea typeface="Calibri" panose="020F0502020204030204" pitchFamily="34" charset="0"/>
                <a:cs typeface="Arial" panose="020B0604020202020204" pitchFamily="34" charset="0"/>
              </a:rPr>
              <a:t>﻿Hy sal net dikmelk en heuning hê om te eet totdat hy weet om te verwerp wat verkeerd is en te kies wat goed is.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16</a:t>
            </a:r>
            <a:r>
              <a:rPr lang="af-ZA" sz="1800" dirty="0">
                <a:effectLst/>
                <a:latin typeface="Calibri" panose="020F0502020204030204" pitchFamily="34" charset="0"/>
                <a:ea typeface="Calibri" panose="020F0502020204030204" pitchFamily="34" charset="0"/>
                <a:cs typeface="Arial" panose="020B0604020202020204" pitchFamily="34" charset="0"/>
              </a:rPr>
              <a:t>﻿Maar voordat die seuntjie weet om die verkeerde te verwerp en die goeie te kies, sal die lande van die twee konings vir wie jy bang is, verwoes lê.</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22</a:t>
            </a:r>
            <a:r>
              <a:rPr lang="af-ZA" sz="1800" dirty="0">
                <a:effectLst/>
                <a:latin typeface="Calibri" panose="020F0502020204030204" pitchFamily="34" charset="0"/>
                <a:ea typeface="Calibri" panose="020F0502020204030204" pitchFamily="34" charset="0"/>
                <a:cs typeface="Arial" panose="020B0604020202020204" pitchFamily="34" charset="0"/>
              </a:rPr>
              <a:t>Dit het alles gebeur sodat die woord wat die Here deur sy profeet gesê het, vervul sou word:</a:t>
            </a: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23</a:t>
            </a:r>
            <a:r>
              <a:rPr lang="af-ZA" sz="1800" dirty="0">
                <a:effectLst/>
                <a:latin typeface="Calibri" panose="020F0502020204030204" pitchFamily="34" charset="0"/>
                <a:ea typeface="Calibri" panose="020F0502020204030204" pitchFamily="34" charset="0"/>
                <a:cs typeface="Arial" panose="020B0604020202020204" pitchFamily="34" charset="0"/>
              </a:rPr>
              <a:t>"Die maagd sal swanger word 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'n Seun in die wêreld bring,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hulle sal Hom Immanuel noem." </a:t>
            </a:r>
            <a:r>
              <a:rPr lang="af-ZA" sz="1800" i="1" baseline="30000" dirty="0">
                <a:effectLst/>
                <a:latin typeface="Calibri" panose="020F0502020204030204" pitchFamily="34" charset="0"/>
                <a:ea typeface="Calibri" panose="020F0502020204030204" pitchFamily="34" charset="0"/>
                <a:cs typeface="Arial" panose="020B0604020202020204" pitchFamily="34" charset="0"/>
                <a:hlinkClick r:id="rId3"/>
              </a:rPr>
              <a:t>b</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naam beteken God by ons.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Skuldbelydenis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Vergewe ons Here waar die wederkoms van Jesus nie vir ons ‘n werklikheid is nie,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waar U beloftes vir ons net vae herinnerings is,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waar ons ongeloof sterk ooreenkom met die verslae dissipels wat eers later verstaan het.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Ons glo dat Jesus as die Seun van God sowat 2000 jaar gelede vir Maria en Josef gebore is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ons glo dat hierdie Jesus, wat gekruisig is, opgewek is en na die hemel opgevaar het,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weer gaan terugkom soos die engele belowe het. Amen</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Vryspraak </a:t>
            </a:r>
            <a:r>
              <a:rPr lang="af-ZA" sz="1800" dirty="0">
                <a:effectLst/>
                <a:latin typeface="Calibri" panose="020F0502020204030204" pitchFamily="34" charset="0"/>
                <a:ea typeface="Calibri" panose="020F0502020204030204" pitchFamily="34" charset="0"/>
                <a:cs typeface="Arial" panose="020B0604020202020204" pitchFamily="34" charset="0"/>
              </a:rPr>
              <a:t>(Handelinge 1)</a:t>
            </a:r>
          </a:p>
          <a:p>
            <a:pPr>
              <a:lnSpc>
                <a:spcPct val="115000"/>
              </a:lnSpc>
              <a:spcAft>
                <a:spcPts val="600"/>
              </a:spcAft>
            </a:pPr>
            <a:r>
              <a:rPr lang="en-US" sz="1800" dirty="0" err="1">
                <a:effectLst/>
                <a:latin typeface="Calibri" panose="020F0502020204030204" pitchFamily="34" charset="0"/>
                <a:ea typeface="Calibri" panose="020F0502020204030204" pitchFamily="34" charset="0"/>
                <a:cs typeface="Arial" panose="020B0604020202020204" pitchFamily="34" charset="0"/>
              </a:rPr>
              <a:t>Herinner</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gemeente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elke</a:t>
            </a:r>
            <a:r>
              <a:rPr lang="en-US" sz="1800" dirty="0">
                <a:effectLst/>
                <a:latin typeface="Calibri" panose="020F0502020204030204" pitchFamily="34" charset="0"/>
                <a:ea typeface="Calibri" panose="020F0502020204030204" pitchFamily="34" charset="0"/>
                <a:cs typeface="Arial" panose="020B0604020202020204" pitchFamily="34" charset="0"/>
              </a:rPr>
              <a:t> week, </a:t>
            </a:r>
            <a:r>
              <a:rPr lang="en-US" sz="1800" dirty="0" err="1">
                <a:effectLst/>
                <a:latin typeface="Calibri" panose="020F0502020204030204" pitchFamily="34" charset="0"/>
                <a:ea typeface="Calibri" panose="020F0502020204030204" pitchFamily="34" charset="0"/>
                <a:cs typeface="Arial" panose="020B0604020202020204" pitchFamily="34" charset="0"/>
              </a:rPr>
              <a:t>na</a:t>
            </a:r>
            <a:r>
              <a:rPr lang="en-US" sz="1800" dirty="0">
                <a:effectLst/>
                <a:latin typeface="Calibri" panose="020F0502020204030204" pitchFamily="34" charset="0"/>
                <a:ea typeface="Calibri" panose="020F0502020204030204" pitchFamily="34" charset="0"/>
                <a:cs typeface="Arial" panose="020B0604020202020204" pitchFamily="34" charset="0"/>
              </a:rPr>
              <a:t> die wet as </a:t>
            </a:r>
            <a:r>
              <a:rPr lang="en-US" sz="1800" dirty="0" err="1">
                <a:effectLst/>
                <a:latin typeface="Calibri" panose="020F0502020204030204" pitchFamily="34" charset="0"/>
                <a:ea typeface="Calibri" panose="020F0502020204030204" pitchFamily="34" charset="0"/>
                <a:cs typeface="Arial" panose="020B0604020202020204" pitchFamily="34" charset="0"/>
              </a:rPr>
              <a:t>oproep</a:t>
            </a:r>
            <a:r>
              <a:rPr lang="en-US" sz="1800" dirty="0">
                <a:effectLst/>
                <a:latin typeface="Calibri" panose="020F0502020204030204" pitchFamily="34" charset="0"/>
                <a:ea typeface="Calibri" panose="020F0502020204030204" pitchFamily="34" charset="0"/>
                <a:cs typeface="Arial" panose="020B0604020202020204" pitchFamily="34" charset="0"/>
              </a:rPr>
              <a:t> om </a:t>
            </a:r>
            <a:r>
              <a:rPr lang="en-US" sz="1800" dirty="0" err="1">
                <a:effectLst/>
                <a:latin typeface="Calibri" panose="020F0502020204030204" pitchFamily="34" charset="0"/>
                <a:ea typeface="Calibri" panose="020F0502020204030204" pitchFamily="34" charset="0"/>
                <a:cs typeface="Arial" panose="020B0604020202020204" pitchFamily="34" charset="0"/>
              </a:rPr>
              <a:t>gereed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maak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vir</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belofte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waarna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met </a:t>
            </a:r>
            <a:r>
              <a:rPr lang="en-US" sz="1800" dirty="0" err="1">
                <a:effectLst/>
                <a:latin typeface="Calibri" panose="020F0502020204030204" pitchFamily="34" charset="0"/>
                <a:ea typeface="Calibri" panose="020F0502020204030204" pitchFamily="34" charset="0"/>
                <a:cs typeface="Arial" panose="020B0604020202020204" pitchFamily="34" charset="0"/>
              </a:rPr>
              <a:t>verwagting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uitsien</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aseline="30000" dirty="0">
                <a:effectLst/>
                <a:latin typeface="Calibri" panose="020F0502020204030204" pitchFamily="34" charset="0"/>
                <a:ea typeface="Calibri" panose="020F0502020204030204" pitchFamily="34" charset="0"/>
                <a:cs typeface="Arial" panose="020B0604020202020204" pitchFamily="34" charset="0"/>
              </a:rPr>
              <a:t>9</a:t>
            </a:r>
            <a:r>
              <a:rPr lang="af-ZA" sz="1800" dirty="0">
                <a:effectLst/>
                <a:latin typeface="Calibri" panose="020F0502020204030204" pitchFamily="34" charset="0"/>
                <a:ea typeface="Calibri" panose="020F0502020204030204" pitchFamily="34" charset="0"/>
                <a:cs typeface="Arial" panose="020B0604020202020204" pitchFamily="34" charset="0"/>
              </a:rPr>
              <a:t>﻿Nadat Hy dit gesê het, is Hy opgeneem terwyl hulle dit sien, en ’n wolk het Hom weggeneem, sodat hulle Hom nie langer kon sien nie.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10</a:t>
            </a:r>
            <a:r>
              <a:rPr lang="af-ZA" sz="1800" dirty="0">
                <a:effectLst/>
                <a:latin typeface="Calibri" panose="020F0502020204030204" pitchFamily="34" charset="0"/>
                <a:ea typeface="Calibri" panose="020F0502020204030204" pitchFamily="34" charset="0"/>
                <a:cs typeface="Arial" panose="020B0604020202020204" pitchFamily="34" charset="0"/>
              </a:rPr>
              <a:t>﻿Terwyl Hy weggaan en hulle nog stip na die hemel kyk, het daar skielik twee mans in wit klere by hulle gestaan. </a:t>
            </a:r>
            <a:r>
              <a:rPr lang="af-ZA" sz="1800" baseline="30000" dirty="0">
                <a:effectLst/>
                <a:latin typeface="Calibri" panose="020F0502020204030204" pitchFamily="34" charset="0"/>
                <a:ea typeface="Calibri" panose="020F0502020204030204" pitchFamily="34" charset="0"/>
                <a:cs typeface="Arial" panose="020B0604020202020204" pitchFamily="34" charset="0"/>
              </a:rPr>
              <a:t>11</a:t>
            </a:r>
            <a:r>
              <a:rPr lang="af-ZA" sz="1800" dirty="0">
                <a:effectLst/>
                <a:latin typeface="Calibri" panose="020F0502020204030204" pitchFamily="34" charset="0"/>
                <a:ea typeface="Calibri" panose="020F0502020204030204" pitchFamily="34" charset="0"/>
                <a:cs typeface="Arial" panose="020B0604020202020204" pitchFamily="34" charset="0"/>
              </a:rPr>
              <a:t>﻿Dié sê toe vir hulle: “Galileërs, waarom staan julle so na die hemel en kyk? </a:t>
            </a:r>
            <a:r>
              <a:rPr lang="af-ZA" sz="1800" b="1" dirty="0">
                <a:effectLst/>
                <a:latin typeface="Calibri" panose="020F0502020204030204" pitchFamily="34" charset="0"/>
                <a:ea typeface="Calibri" panose="020F0502020204030204" pitchFamily="34" charset="0"/>
                <a:cs typeface="Arial" panose="020B0604020202020204" pitchFamily="34" charset="0"/>
              </a:rPr>
              <a:t>Hierdie Jesus wat van julle af na die hemel toe opgeneem is, sal net so terugkom soos julle Hom na die hemel toe sien opgaan het.”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Loflied		</a:t>
            </a:r>
            <a:r>
              <a:rPr lang="af-ZA" sz="1800" dirty="0">
                <a:effectLst/>
                <a:latin typeface="Calibri" panose="020F0502020204030204" pitchFamily="34" charset="0"/>
                <a:ea typeface="Calibri" panose="020F0502020204030204" pitchFamily="34" charset="0"/>
                <a:cs typeface="Arial" panose="020B0604020202020204" pitchFamily="34" charset="0"/>
              </a:rPr>
              <a:t>344	O die goeie tyding </a:t>
            </a:r>
            <a:r>
              <a:rPr lang="af-ZA" sz="1800" dirty="0" err="1">
                <a:effectLst/>
                <a:latin typeface="Calibri" panose="020F0502020204030204" pitchFamily="34" charset="0"/>
                <a:ea typeface="Calibri" panose="020F0502020204030204" pitchFamily="34" charset="0"/>
                <a:cs typeface="Arial" panose="020B0604020202020204" pitchFamily="34" charset="0"/>
              </a:rPr>
              <a:t>vs</a:t>
            </a:r>
            <a:r>
              <a:rPr lang="af-ZA" sz="1800" dirty="0">
                <a:effectLst/>
                <a:latin typeface="Calibri" panose="020F0502020204030204" pitchFamily="34" charset="0"/>
                <a:ea typeface="Calibri" panose="020F0502020204030204" pitchFamily="34" charset="0"/>
                <a:cs typeface="Arial" panose="020B0604020202020204" pitchFamily="34" charset="0"/>
              </a:rPr>
              <a:t> 1,2,3</a:t>
            </a:r>
          </a:p>
          <a:p>
            <a:r>
              <a:rPr lang="af-ZA" sz="1800" b="1" dirty="0">
                <a:effectLst/>
                <a:latin typeface="Calibri" panose="020F0502020204030204" pitchFamily="34" charset="0"/>
                <a:ea typeface="Calibri" panose="020F0502020204030204" pitchFamily="34" charset="0"/>
                <a:cs typeface="Arial" panose="020B0604020202020204" pitchFamily="34" charset="0"/>
              </a:rPr>
              <a:t>Geloofsbelydenis</a:t>
            </a:r>
            <a:r>
              <a:rPr lang="af-ZA" sz="1800" dirty="0">
                <a:effectLst/>
                <a:latin typeface="Calibri" panose="020F0502020204030204" pitchFamily="34" charset="0"/>
                <a:ea typeface="Calibri" panose="020F0502020204030204" pitchFamily="34" charset="0"/>
                <a:cs typeface="Arial" panose="020B0604020202020204" pitchFamily="34" charset="0"/>
              </a:rPr>
              <a:t> met Kersfees (Teks uit DB)</a:t>
            </a:r>
          </a:p>
          <a:p>
            <a:r>
              <a:rPr lang="af-ZA" sz="1800" dirty="0">
                <a:effectLst/>
                <a:latin typeface="Calibri" panose="020F0502020204030204" pitchFamily="34" charset="0"/>
                <a:ea typeface="Calibri" panose="020F0502020204030204" pitchFamily="34" charset="0"/>
                <a:cs typeface="Arial" panose="020B0604020202020204" pitchFamily="34" charset="0"/>
              </a:rPr>
              <a:t>Ek glo in Jesus Christus,</a:t>
            </a:r>
          </a:p>
          <a:p>
            <a:r>
              <a:rPr lang="af-ZA" sz="1800" dirty="0">
                <a:effectLst/>
                <a:latin typeface="Calibri" panose="020F0502020204030204" pitchFamily="34" charset="0"/>
                <a:ea typeface="Calibri" panose="020F0502020204030204" pitchFamily="34" charset="0"/>
                <a:cs typeface="Arial" panose="020B0604020202020204" pitchFamily="34" charset="0"/>
              </a:rPr>
              <a:t>afstammeling van Abraham, met wie God ‘n verbond gesluit het,</a:t>
            </a:r>
          </a:p>
          <a:p>
            <a:r>
              <a:rPr lang="af-ZA" sz="1800" dirty="0">
                <a:effectLst/>
                <a:latin typeface="Calibri" panose="020F0502020204030204" pitchFamily="34" charset="0"/>
                <a:ea typeface="Calibri" panose="020F0502020204030204" pitchFamily="34" charset="0"/>
                <a:cs typeface="Arial" panose="020B0604020202020204" pitchFamily="34" charset="0"/>
              </a:rPr>
              <a:t>en van Dawid, die groot koning van Israel.</a:t>
            </a:r>
          </a:p>
          <a:p>
            <a:r>
              <a:rPr lang="en-US" sz="1800" dirty="0">
                <a:effectLst/>
                <a:latin typeface="Calibri" panose="020F0502020204030204" pitchFamily="34" charset="0"/>
                <a:ea typeface="Calibri" panose="020F0502020204030204" pitchFamily="34" charset="0"/>
                <a:cs typeface="Arial" panose="020B0604020202020204" pitchFamily="34" charset="0"/>
              </a:rPr>
              <a:t>Jakob was die pa van Josef, die man van Maria, die vrou wat Jesus in die </a:t>
            </a:r>
            <a:r>
              <a:rPr lang="en-US" sz="1800" dirty="0" err="1">
                <a:effectLst/>
                <a:latin typeface="Calibri" panose="020F0502020204030204" pitchFamily="34" charset="0"/>
                <a:ea typeface="Calibri" panose="020F0502020204030204" pitchFamily="34" charset="0"/>
                <a:cs typeface="Arial" panose="020B0604020202020204" pitchFamily="34" charset="0"/>
              </a:rPr>
              <a:t>wêreld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gebring</a:t>
            </a:r>
            <a:r>
              <a:rPr lang="en-US" sz="1800" dirty="0">
                <a:effectLst/>
                <a:latin typeface="Calibri" panose="020F0502020204030204" pitchFamily="34" charset="0"/>
                <a:ea typeface="Calibri" panose="020F0502020204030204" pitchFamily="34" charset="0"/>
                <a:cs typeface="Arial" panose="020B0604020202020204" pitchFamily="34" charset="0"/>
              </a:rPr>
              <a:t> het.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Ek glo in Jesus Christus,</a:t>
            </a:r>
          </a:p>
          <a:p>
            <a:r>
              <a:rPr lang="af-ZA" sz="1800" dirty="0">
                <a:effectLst/>
                <a:latin typeface="Calibri" panose="020F0502020204030204" pitchFamily="34" charset="0"/>
                <a:ea typeface="Calibri" panose="020F0502020204030204" pitchFamily="34" charset="0"/>
                <a:cs typeface="Arial" panose="020B0604020202020204" pitchFamily="34" charset="0"/>
              </a:rPr>
              <a:t>vooruit aangekondig deur God se engel Gabriël,</a:t>
            </a:r>
          </a:p>
          <a:p>
            <a:r>
              <a:rPr lang="af-ZA" sz="1800" dirty="0">
                <a:effectLst/>
                <a:latin typeface="Calibri" panose="020F0502020204030204" pitchFamily="34" charset="0"/>
                <a:ea typeface="Calibri" panose="020F0502020204030204" pitchFamily="34" charset="0"/>
                <a:cs typeface="Arial" panose="020B0604020202020204" pitchFamily="34" charset="0"/>
              </a:rPr>
              <a:t>ontvang van die Heilige Gees,</a:t>
            </a:r>
          </a:p>
          <a:p>
            <a:r>
              <a:rPr lang="af-ZA" sz="1800" dirty="0">
                <a:effectLst/>
                <a:latin typeface="Calibri" panose="020F0502020204030204" pitchFamily="34" charset="0"/>
                <a:ea typeface="Calibri" panose="020F0502020204030204" pitchFamily="34" charset="0"/>
                <a:cs typeface="Arial" panose="020B0604020202020204" pitchFamily="34" charset="0"/>
              </a:rPr>
              <a:t>met die naam Jesus, om sy volk van hulle sondes te verlos;</a:t>
            </a:r>
          </a:p>
          <a:p>
            <a:r>
              <a:rPr lang="af-ZA" sz="1800" dirty="0">
                <a:effectLst/>
                <a:latin typeface="Calibri" panose="020F0502020204030204" pitchFamily="34" charset="0"/>
                <a:ea typeface="Calibri" panose="020F0502020204030204" pitchFamily="34" charset="0"/>
                <a:cs typeface="Arial" panose="020B0604020202020204" pitchFamily="34" charset="0"/>
              </a:rPr>
              <a:t>met die naam Immanuel, om God by ons te wees.</a:t>
            </a:r>
          </a:p>
          <a:p>
            <a:r>
              <a:rPr lang="af-ZA" sz="1800" dirty="0">
                <a:effectLst/>
                <a:latin typeface="Calibri" panose="020F0502020204030204" pitchFamily="34" charset="0"/>
                <a:ea typeface="Calibri" panose="020F0502020204030204" pitchFamily="34" charset="0"/>
                <a:cs typeface="Arial" panose="020B0604020202020204" pitchFamily="34" charset="0"/>
              </a:rPr>
              <a:t>Ek glo in Jesus Christus,</a:t>
            </a:r>
          </a:p>
          <a:p>
            <a:r>
              <a:rPr lang="af-ZA" sz="1800" dirty="0">
                <a:effectLst/>
                <a:latin typeface="Calibri" panose="020F0502020204030204" pitchFamily="34" charset="0"/>
                <a:ea typeface="Calibri" panose="020F0502020204030204" pitchFamily="34" charset="0"/>
                <a:cs typeface="Arial" panose="020B0604020202020204" pitchFamily="34" charset="0"/>
              </a:rPr>
              <a:t>deur God beskik vir geboorte in Bethlehem,</a:t>
            </a:r>
          </a:p>
          <a:p>
            <a:r>
              <a:rPr lang="af-ZA" sz="1800" dirty="0">
                <a:effectLst/>
                <a:latin typeface="Calibri" panose="020F0502020204030204" pitchFamily="34" charset="0"/>
                <a:ea typeface="Calibri" panose="020F0502020204030204" pitchFamily="34" charset="0"/>
                <a:cs typeface="Arial" panose="020B0604020202020204" pitchFamily="34" charset="0"/>
              </a:rPr>
              <a:t>sonder Augustus en </a:t>
            </a:r>
            <a:r>
              <a:rPr lang="af-ZA" sz="1800" dirty="0" err="1">
                <a:effectLst/>
                <a:latin typeface="Calibri" panose="020F0502020204030204" pitchFamily="34" charset="0"/>
                <a:ea typeface="Calibri" panose="020F0502020204030204" pitchFamily="34" charset="0"/>
                <a:cs typeface="Arial" panose="020B0604020202020204" pitchFamily="34" charset="0"/>
              </a:rPr>
              <a:t>Sirenius</a:t>
            </a:r>
            <a:r>
              <a:rPr lang="af-ZA" sz="1800" dirty="0">
                <a:effectLst/>
                <a:latin typeface="Calibri" panose="020F0502020204030204" pitchFamily="34" charset="0"/>
                <a:ea typeface="Calibri" panose="020F0502020204030204" pitchFamily="34" charset="0"/>
                <a:cs typeface="Arial" panose="020B0604020202020204" pitchFamily="34" charset="0"/>
              </a:rPr>
              <a:t> se beterwete.</a:t>
            </a:r>
          </a:p>
          <a:p>
            <a:r>
              <a:rPr lang="af-ZA" sz="1800" dirty="0">
                <a:effectLst/>
                <a:latin typeface="Calibri" panose="020F0502020204030204" pitchFamily="34" charset="0"/>
                <a:ea typeface="Calibri" panose="020F0502020204030204" pitchFamily="34" charset="0"/>
                <a:cs typeface="Arial" panose="020B0604020202020204" pitchFamily="34" charset="0"/>
              </a:rPr>
              <a:t>Saam met Maria juig ek oor God my redder,</a:t>
            </a:r>
          </a:p>
          <a:p>
            <a:r>
              <a:rPr lang="af-ZA" sz="1800" dirty="0">
                <a:effectLst/>
                <a:latin typeface="Calibri" panose="020F0502020204030204" pitchFamily="34" charset="0"/>
                <a:ea typeface="Calibri" panose="020F0502020204030204" pitchFamily="34" charset="0"/>
                <a:cs typeface="Arial" panose="020B0604020202020204" pitchFamily="34" charset="0"/>
              </a:rPr>
              <a:t>want Hy het ook groot dinge aan my gedoen.</a:t>
            </a:r>
          </a:p>
          <a:p>
            <a:r>
              <a:rPr lang="af-ZA" sz="1800" dirty="0">
                <a:effectLst/>
                <a:latin typeface="Calibri" panose="020F0502020204030204" pitchFamily="34" charset="0"/>
                <a:ea typeface="Calibri" panose="020F0502020204030204" pitchFamily="34" charset="0"/>
                <a:cs typeface="Arial" panose="020B0604020202020204" pitchFamily="34" charset="0"/>
              </a:rPr>
              <a:t>Saam met die </a:t>
            </a:r>
            <a:r>
              <a:rPr lang="af-ZA" sz="1800" dirty="0" err="1">
                <a:effectLst/>
                <a:latin typeface="Calibri" panose="020F0502020204030204" pitchFamily="34" charset="0"/>
                <a:ea typeface="Calibri" panose="020F0502020204030204" pitchFamily="34" charset="0"/>
                <a:cs typeface="Arial" panose="020B0604020202020204" pitchFamily="34" charset="0"/>
              </a:rPr>
              <a:t>sterrekeykers</a:t>
            </a:r>
            <a:r>
              <a:rPr lang="af-ZA" sz="1800" dirty="0">
                <a:effectLst/>
                <a:latin typeface="Calibri" panose="020F0502020204030204" pitchFamily="34" charset="0"/>
                <a:ea typeface="Calibri" panose="020F0502020204030204" pitchFamily="34" charset="0"/>
                <a:cs typeface="Arial" panose="020B0604020202020204" pitchFamily="34" charset="0"/>
              </a:rPr>
              <a:t> wat goud en wierook en mirre aanbied,</a:t>
            </a:r>
          </a:p>
          <a:p>
            <a:r>
              <a:rPr lang="af-ZA" sz="1800" dirty="0">
                <a:effectLst/>
                <a:latin typeface="Calibri" panose="020F0502020204030204" pitchFamily="34" charset="0"/>
                <a:ea typeface="Calibri" panose="020F0502020204030204" pitchFamily="34" charset="0"/>
                <a:cs typeface="Arial" panose="020B0604020202020204" pitchFamily="34" charset="0"/>
              </a:rPr>
              <a:t>kom bied ek myself aan,</a:t>
            </a:r>
          </a:p>
          <a:p>
            <a:r>
              <a:rPr lang="af-ZA" sz="1800" dirty="0">
                <a:effectLst/>
                <a:latin typeface="Calibri" panose="020F0502020204030204" pitchFamily="34" charset="0"/>
                <a:ea typeface="Calibri" panose="020F0502020204030204" pitchFamily="34" charset="0"/>
                <a:cs typeface="Arial" panose="020B0604020202020204" pitchFamily="34" charset="0"/>
              </a:rPr>
              <a:t>uit dankbaarheid vir God wat onder ons mens geword het.</a:t>
            </a:r>
          </a:p>
          <a:p>
            <a:r>
              <a:rPr lang="af-ZA" sz="1800" dirty="0">
                <a:effectLst/>
                <a:latin typeface="Calibri" panose="020F0502020204030204" pitchFamily="34" charset="0"/>
                <a:ea typeface="Calibri" panose="020F0502020204030204" pitchFamily="34" charset="0"/>
                <a:cs typeface="Arial" panose="020B0604020202020204" pitchFamily="34" charset="0"/>
              </a:rPr>
              <a:t>Saam met die skaapwagters verstom ek my</a:t>
            </a:r>
          </a:p>
          <a:p>
            <a:r>
              <a:rPr lang="af-ZA" sz="1800" dirty="0">
                <a:effectLst/>
                <a:latin typeface="Calibri" panose="020F0502020204030204" pitchFamily="34" charset="0"/>
                <a:ea typeface="Calibri" panose="020F0502020204030204" pitchFamily="34" charset="0"/>
                <a:cs typeface="Arial" panose="020B0604020202020204" pitchFamily="34" charset="0"/>
              </a:rPr>
              <a:t>oor die engelekoor in die hemelruim.</a:t>
            </a:r>
          </a:p>
          <a:p>
            <a:r>
              <a:rPr lang="af-ZA" sz="1800" dirty="0">
                <a:effectLst/>
                <a:latin typeface="Calibri" panose="020F0502020204030204" pitchFamily="34" charset="0"/>
                <a:ea typeface="Calibri" panose="020F0502020204030204" pitchFamily="34" charset="0"/>
                <a:cs typeface="Arial" panose="020B0604020202020204" pitchFamily="34" charset="0"/>
              </a:rPr>
              <a:t>En saam met die engele juig ek:</a:t>
            </a:r>
          </a:p>
          <a:p>
            <a:r>
              <a:rPr lang="af-ZA" sz="1800" dirty="0">
                <a:effectLst/>
                <a:latin typeface="Calibri" panose="020F0502020204030204" pitchFamily="34" charset="0"/>
                <a:ea typeface="Calibri" panose="020F0502020204030204" pitchFamily="34" charset="0"/>
                <a:cs typeface="Arial" panose="020B0604020202020204" pitchFamily="34" charset="0"/>
              </a:rPr>
              <a:t>die goeie nuus is vir die hele volk bedoel-</a:t>
            </a:r>
          </a:p>
          <a:p>
            <a:r>
              <a:rPr lang="af-ZA" sz="1800" dirty="0">
                <a:effectLst/>
                <a:latin typeface="Calibri" panose="020F0502020204030204" pitchFamily="34" charset="0"/>
                <a:ea typeface="Calibri" panose="020F0502020204030204" pitchFamily="34" charset="0"/>
                <a:cs typeface="Arial" panose="020B0604020202020204" pitchFamily="34" charset="0"/>
              </a:rPr>
              <a:t>die Redder is in die stad van Dawid gebore!</a:t>
            </a:r>
          </a:p>
          <a:p>
            <a:r>
              <a:rPr lang="af-ZA" sz="1800" dirty="0">
                <a:effectLst/>
                <a:latin typeface="Calibri" panose="020F0502020204030204" pitchFamily="34" charset="0"/>
                <a:ea typeface="Calibri" panose="020F0502020204030204" pitchFamily="34" charset="0"/>
                <a:cs typeface="Arial" panose="020B0604020202020204" pitchFamily="34" charset="0"/>
              </a:rPr>
              <a:t>Dit is die Messias wat mense van hulle sonde sal vrymaak,</a:t>
            </a:r>
          </a:p>
          <a:p>
            <a:r>
              <a:rPr lang="af-ZA" sz="1800" dirty="0">
                <a:effectLst/>
                <a:latin typeface="Calibri" panose="020F0502020204030204" pitchFamily="34" charset="0"/>
                <a:ea typeface="Calibri" panose="020F0502020204030204" pitchFamily="34" charset="0"/>
                <a:cs typeface="Arial" panose="020B0604020202020204" pitchFamily="34" charset="0"/>
              </a:rPr>
              <a:t>die kind in die </a:t>
            </a:r>
            <a:r>
              <a:rPr lang="af-ZA" sz="1800" dirty="0" err="1">
                <a:effectLst/>
                <a:latin typeface="Calibri" panose="020F0502020204030204" pitchFamily="34" charset="0"/>
                <a:ea typeface="Calibri" panose="020F0502020204030204" pitchFamily="34" charset="0"/>
                <a:cs typeface="Arial" panose="020B0604020202020204" pitchFamily="34" charset="0"/>
              </a:rPr>
              <a:t>houtkrip</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wat sy roeping sou vervul aan ‘n houtkruis.</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Loflied		</a:t>
            </a:r>
            <a:r>
              <a:rPr lang="af-ZA" sz="1800" dirty="0">
                <a:effectLst/>
                <a:latin typeface="Calibri" panose="020F0502020204030204" pitchFamily="34" charset="0"/>
                <a:ea typeface="Calibri" panose="020F0502020204030204" pitchFamily="34" charset="0"/>
                <a:cs typeface="Calibri" panose="020F0502020204030204" pitchFamily="34" charset="0"/>
              </a:rPr>
              <a:t>358	Welkom o stille nag van vrede </a:t>
            </a:r>
            <a:r>
              <a:rPr lang="af-ZA" sz="1800" dirty="0" err="1">
                <a:effectLst/>
                <a:latin typeface="Calibri" panose="020F0502020204030204" pitchFamily="34" charset="0"/>
                <a:ea typeface="Calibri" panose="020F0502020204030204" pitchFamily="34" charset="0"/>
                <a:cs typeface="Calibri" panose="020F0502020204030204" pitchFamily="34" charset="0"/>
              </a:rPr>
              <a:t>vs</a:t>
            </a:r>
            <a:r>
              <a:rPr lang="af-ZA" sz="1800" dirty="0">
                <a:effectLst/>
                <a:latin typeface="Calibri" panose="020F0502020204030204" pitchFamily="34" charset="0"/>
                <a:ea typeface="Calibri" panose="020F0502020204030204" pitchFamily="34" charset="0"/>
                <a:cs typeface="Calibri" panose="020F0502020204030204" pitchFamily="34" charset="0"/>
              </a:rPr>
              <a:t> 1,2,3</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i="1" baseline="30000" dirty="0">
                <a:effectLst/>
                <a:latin typeface="Calibri" panose="020F0502020204030204" pitchFamily="34" charset="0"/>
                <a:ea typeface="Calibri" panose="020F0502020204030204" pitchFamily="34" charset="0"/>
                <a:cs typeface="Arial" panose="020B0604020202020204" pitchFamily="34" charset="0"/>
                <a:hlinkClick r:id="rId4"/>
              </a:rPr>
              <a:t>b</a:t>
            </a:r>
            <a:r>
              <a:rPr lang="af-ZA" sz="1800" dirty="0">
                <a:effectLst/>
                <a:latin typeface="Calibri" panose="020F0502020204030204" pitchFamily="34" charset="0"/>
                <a:ea typeface="Calibri" panose="020F0502020204030204" pitchFamily="34" charset="0"/>
                <a:cs typeface="Arial" panose="020B0604020202020204" pitchFamily="34" charset="0"/>
              </a:rPr>
              <a:t> Jes. 7:14; vgl. 8:8</a:t>
            </a:r>
          </a:p>
          <a:p>
            <a:endParaRPr lang="af-ZA" dirty="0"/>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Tahoma" panose="020B0604030504040204" pitchFamily="34" charset="0"/>
              </a:rPr>
              <a:t>F361. </a:t>
            </a:r>
            <a:r>
              <a:rPr lang="af-ZA" sz="1800" b="1" u="sng" dirty="0">
                <a:effectLst/>
                <a:latin typeface="Calibri" panose="020F0502020204030204" pitchFamily="34" charset="0"/>
                <a:ea typeface="Calibri" panose="020F0502020204030204" pitchFamily="34" charset="0"/>
                <a:cs typeface="Arial" panose="020B0604020202020204" pitchFamily="34" charset="0"/>
              </a:rPr>
              <a:t>Laat Dit So Wees (Amen)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1717675" indent="-1260475">
              <a:lnSpc>
                <a:spcPct val="115000"/>
              </a:lnSpc>
              <a:spcAft>
                <a:spcPts val="600"/>
              </a:spcAft>
            </a:pPr>
            <a:r>
              <a:rPr lang="af-ZA" sz="1800" b="1" dirty="0">
                <a:effectLst/>
                <a:latin typeface="Calibri" panose="020F0502020204030204" pitchFamily="34" charset="0"/>
                <a:ea typeface="Calibri" panose="020F0502020204030204" pitchFamily="34" charset="0"/>
                <a:cs typeface="Tahoma" panose="020B0604030504040204" pitchFamily="34" charset="0"/>
              </a:rPr>
              <a:t>(RUBRIEK: </a:t>
            </a:r>
            <a:r>
              <a:rPr lang="af-ZA" sz="1800" b="1" dirty="0" err="1">
                <a:effectLst/>
                <a:latin typeface="Calibri" panose="020F0502020204030204" pitchFamily="34" charset="0"/>
                <a:ea typeface="Calibri" panose="020F0502020204030204" pitchFamily="34" charset="0"/>
                <a:cs typeface="Tahoma" panose="020B0604030504040204" pitchFamily="34" charset="0"/>
              </a:rPr>
              <a:t>Kersflam</a:t>
            </a:r>
            <a:r>
              <a:rPr lang="af-ZA" sz="1800" b="1" dirty="0">
                <a:effectLst/>
                <a:latin typeface="Calibri" panose="020F0502020204030204" pitchFamily="34" charset="0"/>
                <a:ea typeface="Calibri" panose="020F0502020204030204" pitchFamily="34" charset="0"/>
                <a:cs typeface="Tahoma" panose="020B0604030504040204" pitchFamily="34" charset="0"/>
              </a:rPr>
              <a:t> – Gebed)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Teks en musiek: Neil Büchner</a:t>
            </a:r>
          </a:p>
          <a:p>
            <a:r>
              <a:rPr lang="af-ZA" sz="1800" dirty="0">
                <a:effectLst/>
                <a:latin typeface="Calibri" panose="020F0502020204030204" pitchFamily="34" charset="0"/>
                <a:ea typeface="Calibri" panose="020F0502020204030204" pitchFamily="34" charset="0"/>
                <a:cs typeface="Arial" panose="020B0604020202020204" pitchFamily="34" charset="0"/>
              </a:rPr>
              <a:t>Kopiereg: </a:t>
            </a:r>
            <a:r>
              <a:rPr lang="af-ZA" sz="1800" dirty="0">
                <a:effectLst/>
                <a:latin typeface="Calibri" panose="020F0502020204030204" pitchFamily="34" charset="0"/>
                <a:ea typeface="Calibri" panose="020F0502020204030204" pitchFamily="34" charset="0"/>
                <a:cs typeface="Arial" panose="020B0604020202020204" pitchFamily="34" charset="0"/>
                <a:sym typeface="Symbol" panose="05050102010706020507" pitchFamily="18" charset="2"/>
              </a:rPr>
              <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Flam</a:t>
            </a:r>
            <a:r>
              <a:rPr lang="af-ZA" sz="1800" dirty="0">
                <a:effectLst/>
                <a:latin typeface="Calibri" panose="020F0502020204030204" pitchFamily="34" charset="0"/>
                <a:ea typeface="Calibri" panose="020F0502020204030204" pitchFamily="34" charset="0"/>
                <a:cs typeface="Arial" panose="020B0604020202020204" pitchFamily="34" charset="0"/>
              </a:rPr>
              <a:t> Musiek-Uitgewers</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Laat dit so wees, Here, Amen.</a:t>
            </a:r>
          </a:p>
          <a:p>
            <a:r>
              <a:rPr lang="af-ZA" sz="1800" dirty="0">
                <a:effectLst/>
                <a:latin typeface="Calibri" panose="020F0502020204030204" pitchFamily="34" charset="0"/>
                <a:ea typeface="Calibri" panose="020F0502020204030204" pitchFamily="34" charset="0"/>
                <a:cs typeface="Arial" panose="020B0604020202020204" pitchFamily="34" charset="0"/>
              </a:rPr>
              <a:t>Laat dit so wees, Here, Amen.</a:t>
            </a:r>
          </a:p>
          <a:p>
            <a:r>
              <a:rPr lang="af-ZA" sz="1800" dirty="0">
                <a:effectLst/>
                <a:latin typeface="Calibri" panose="020F0502020204030204" pitchFamily="34" charset="0"/>
                <a:ea typeface="Calibri" panose="020F0502020204030204" pitchFamily="34" charset="0"/>
                <a:cs typeface="Arial" panose="020B0604020202020204" pitchFamily="34" charset="0"/>
              </a:rPr>
              <a:t>Heer, laat ons leef soos U leer</a:t>
            </a:r>
          </a:p>
          <a:p>
            <a:r>
              <a:rPr lang="af-ZA" sz="1800" dirty="0">
                <a:effectLst/>
                <a:latin typeface="Calibri" panose="020F0502020204030204" pitchFamily="34" charset="0"/>
                <a:ea typeface="Calibri" panose="020F0502020204030204" pitchFamily="34" charset="0"/>
                <a:cs typeface="Arial" panose="020B0604020202020204" pitchFamily="34" charset="0"/>
              </a:rPr>
              <a:t>Here, Amen.</a:t>
            </a:r>
          </a:p>
          <a:p>
            <a:r>
              <a:rPr lang="af-ZA" sz="1800" dirty="0">
                <a:effectLst/>
                <a:latin typeface="Calibri" panose="020F0502020204030204" pitchFamily="34" charset="0"/>
                <a:ea typeface="Calibri" panose="020F0502020204030204" pitchFamily="34" charset="0"/>
                <a:cs typeface="Arial" panose="020B0604020202020204" pitchFamily="34" charset="0"/>
              </a:rPr>
              <a:t>Laat dit so wees, Here, Amen.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of</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Vonk 38 (Melodie is Lied 582 “Bly by my Heer”)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nl-NL" sz="1800" b="1" i="1" dirty="0">
                <a:effectLst/>
                <a:latin typeface="Calibri" panose="020F0502020204030204" pitchFamily="34" charset="0"/>
                <a:ea typeface="Calibri" panose="020F0502020204030204" pitchFamily="34" charset="0"/>
                <a:cs typeface="Arial" panose="020B0604020202020204" pitchFamily="34" charset="0"/>
              </a:rPr>
              <a:t>Here, Ons God, As Ons Nou Huis Toe Gaan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1.  Here, ons God, as ons nou huis toe gaan,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vra ons u seën, waar ons hier voor U staan.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U het u goedheid weer aan ons betoon,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ons saamwees in u Naam met guns bekroon.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2.  Ons bid tot U, o Vader, Seun en Gees,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laat ons vir ander ook tot seën wees.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Maak ons getuies van u Naam, o Heer,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dat ook die wêreld U sal dien en eer.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3.  U wat in liefde altyd by ons bly,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wees ons tog in ons lief en leed naby.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Sou daar beproewing oor ons pad kom, Heer,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maak ons volhardend in geloof al meer.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of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a:effectLst/>
                <a:latin typeface="Calibri" panose="020F0502020204030204" pitchFamily="34" charset="0"/>
                <a:ea typeface="Calibri" panose="020F0502020204030204" pitchFamily="34" charset="0"/>
                <a:cs typeface="Arial" panose="020B0604020202020204" pitchFamily="34" charset="0"/>
              </a:rPr>
              <a:t>VONKK 277 – U is die </a:t>
            </a:r>
            <a:r>
              <a:rPr lang="en-US" sz="1800" b="1" dirty="0" err="1">
                <a:effectLst/>
                <a:latin typeface="Calibri" panose="020F0502020204030204" pitchFamily="34" charset="0"/>
                <a:ea typeface="Calibri" panose="020F0502020204030204" pitchFamily="34" charset="0"/>
                <a:cs typeface="Arial" panose="020B0604020202020204" pitchFamily="34" charset="0"/>
              </a:rPr>
              <a:t>lig</a:t>
            </a:r>
            <a:r>
              <a:rPr lang="en-US" sz="1800" b="1" dirty="0">
                <a:effectLst/>
                <a:latin typeface="Calibri" panose="020F0502020204030204" pitchFamily="34" charset="0"/>
                <a:ea typeface="Calibri" panose="020F0502020204030204" pitchFamily="34" charset="0"/>
                <a:cs typeface="Arial" panose="020B0604020202020204" pitchFamily="34" charset="0"/>
              </a:rPr>
              <a:t> wat </a:t>
            </a:r>
            <a:r>
              <a:rPr lang="en-US" sz="1800" b="1" dirty="0" err="1">
                <a:effectLst/>
                <a:latin typeface="Calibri" panose="020F0502020204030204" pitchFamily="34" charset="0"/>
                <a:ea typeface="Calibri" panose="020F0502020204030204" pitchFamily="34" charset="0"/>
                <a:cs typeface="Arial" panose="020B0604020202020204" pitchFamily="34" charset="0"/>
              </a:rPr>
              <a:t>deur</a:t>
            </a:r>
            <a:r>
              <a:rPr lang="en-US" sz="1800" b="1" dirty="0">
                <a:effectLst/>
                <a:latin typeface="Calibri" panose="020F0502020204030204" pitchFamily="34" charset="0"/>
                <a:ea typeface="Calibri" panose="020F0502020204030204" pitchFamily="34" charset="0"/>
                <a:cs typeface="Arial" panose="020B0604020202020204" pitchFamily="34" charset="0"/>
              </a:rPr>
              <a:t> die </a:t>
            </a:r>
            <a:r>
              <a:rPr lang="en-US" sz="1800" b="1" dirty="0" err="1">
                <a:effectLst/>
                <a:latin typeface="Calibri" panose="020F0502020204030204" pitchFamily="34" charset="0"/>
                <a:ea typeface="Calibri" panose="020F0502020204030204" pitchFamily="34" charset="0"/>
                <a:cs typeface="Arial" panose="020B0604020202020204" pitchFamily="34" charset="0"/>
              </a:rPr>
              <a:t>donker</a:t>
            </a: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b="1" dirty="0" err="1">
                <a:effectLst/>
                <a:latin typeface="Calibri" panose="020F0502020204030204" pitchFamily="34" charset="0"/>
                <a:ea typeface="Calibri" panose="020F0502020204030204" pitchFamily="34" charset="0"/>
                <a:cs typeface="Arial" panose="020B0604020202020204" pitchFamily="34" charset="0"/>
              </a:rPr>
              <a:t>skyn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Teks: Hannes van der Merwe 2014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Melodie</a:t>
            </a:r>
            <a:r>
              <a:rPr lang="en-US" sz="1800" dirty="0">
                <a:effectLst/>
                <a:latin typeface="Calibri" panose="020F0502020204030204" pitchFamily="34" charset="0"/>
                <a:ea typeface="Calibri" panose="020F0502020204030204" pitchFamily="34" charset="0"/>
                <a:cs typeface="Arial" panose="020B0604020202020204" pitchFamily="34" charset="0"/>
              </a:rPr>
              <a:t>: HIGHLAND CATHEDRAL – </a:t>
            </a:r>
            <a:r>
              <a:rPr lang="en-US" sz="1800" dirty="0" err="1">
                <a:effectLst/>
                <a:latin typeface="Calibri" panose="020F0502020204030204" pitchFamily="34" charset="0"/>
                <a:ea typeface="Calibri" panose="020F0502020204030204" pitchFamily="34" charset="0"/>
                <a:cs typeface="Arial" panose="020B0604020202020204" pitchFamily="34" charset="0"/>
              </a:rPr>
              <a:t>Uli</a:t>
            </a:r>
            <a:r>
              <a:rPr lang="en-US" sz="1800" dirty="0">
                <a:effectLst/>
                <a:latin typeface="Calibri" panose="020F0502020204030204" pitchFamily="34" charset="0"/>
                <a:ea typeface="Calibri" panose="020F0502020204030204" pitchFamily="34" charset="0"/>
                <a:cs typeface="Arial" panose="020B0604020202020204" pitchFamily="34" charset="0"/>
              </a:rPr>
              <a:t> Rover en Michael </a:t>
            </a:r>
            <a:r>
              <a:rPr lang="en-US" sz="1800" dirty="0" err="1">
                <a:effectLst/>
                <a:latin typeface="Calibri" panose="020F0502020204030204" pitchFamily="34" charset="0"/>
                <a:ea typeface="Calibri" panose="020F0502020204030204" pitchFamily="34" charset="0"/>
                <a:cs typeface="Arial" panose="020B0604020202020204" pitchFamily="34" charset="0"/>
              </a:rPr>
              <a:t>Korb</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Orrelbegeleiding</a:t>
            </a:r>
            <a:r>
              <a:rPr lang="en-US" sz="1800" dirty="0">
                <a:effectLst/>
                <a:latin typeface="Calibri" panose="020F0502020204030204" pitchFamily="34" charset="0"/>
                <a:ea typeface="Calibri" panose="020F0502020204030204" pitchFamily="34" charset="0"/>
                <a:cs typeface="Arial" panose="020B0604020202020204" pitchFamily="34" charset="0"/>
              </a:rPr>
              <a:t>: Albert Troskie 2014 (Pro Deo)</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Musikale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verryking</a:t>
            </a:r>
            <a:r>
              <a:rPr lang="en-US" sz="1800" dirty="0">
                <a:effectLst/>
                <a:latin typeface="Calibri" panose="020F0502020204030204" pitchFamily="34" charset="0"/>
                <a:ea typeface="Calibri" panose="020F0502020204030204" pitchFamily="34" charset="0"/>
                <a:cs typeface="Arial" panose="020B0604020202020204" pitchFamily="34" charset="0"/>
              </a:rPr>
              <a:t> 1en 2: Gerrit </a:t>
            </a:r>
            <a:r>
              <a:rPr lang="en-US" sz="1800" dirty="0" err="1">
                <a:effectLst/>
                <a:latin typeface="Calibri" panose="020F0502020204030204" pitchFamily="34" charset="0"/>
                <a:ea typeface="Calibri" panose="020F0502020204030204" pitchFamily="34" charset="0"/>
                <a:cs typeface="Arial" panose="020B0604020202020204" pitchFamily="34" charset="0"/>
              </a:rPr>
              <a:t>Jordaan</a:t>
            </a:r>
            <a:r>
              <a:rPr lang="en-US" sz="1800" dirty="0">
                <a:effectLst/>
                <a:latin typeface="Calibri" panose="020F0502020204030204" pitchFamily="34" charset="0"/>
                <a:ea typeface="Calibri" panose="020F0502020204030204" pitchFamily="34" charset="0"/>
                <a:cs typeface="Arial" panose="020B0604020202020204" pitchFamily="34" charset="0"/>
              </a:rPr>
              <a:t> 2014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Teks, </a:t>
            </a:r>
            <a:r>
              <a:rPr lang="en-US" sz="1800" dirty="0" err="1">
                <a:effectLst/>
                <a:latin typeface="Calibri" panose="020F0502020204030204" pitchFamily="34" charset="0"/>
                <a:ea typeface="Calibri" panose="020F0502020204030204" pitchFamily="34" charset="0"/>
                <a:cs typeface="Arial" panose="020B0604020202020204" pitchFamily="34" charset="0"/>
              </a:rPr>
              <a:t>orrelbegeleiding</a:t>
            </a:r>
            <a:r>
              <a:rPr lang="en-US" sz="1800" dirty="0">
                <a:effectLst/>
                <a:latin typeface="Calibri" panose="020F0502020204030204" pitchFamily="34" charset="0"/>
                <a:ea typeface="Calibri" panose="020F0502020204030204" pitchFamily="34" charset="0"/>
                <a:cs typeface="Arial" panose="020B0604020202020204" pitchFamily="34" charset="0"/>
              </a:rPr>
              <a:t> en </a:t>
            </a:r>
            <a:r>
              <a:rPr lang="en-US" sz="1800" dirty="0" err="1">
                <a:effectLst/>
                <a:latin typeface="Calibri" panose="020F0502020204030204" pitchFamily="34" charset="0"/>
                <a:ea typeface="Calibri" panose="020F0502020204030204" pitchFamily="34" charset="0"/>
                <a:cs typeface="Arial" panose="020B0604020202020204" pitchFamily="34" charset="0"/>
              </a:rPr>
              <a:t>musikale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verrykings</a:t>
            </a:r>
            <a:r>
              <a:rPr lang="en-US" sz="1800" dirty="0">
                <a:effectLst/>
                <a:latin typeface="Calibri" panose="020F0502020204030204" pitchFamily="34" charset="0"/>
                <a:ea typeface="Calibri" panose="020F0502020204030204" pitchFamily="34" charset="0"/>
                <a:cs typeface="Arial" panose="020B0604020202020204" pitchFamily="34" charset="0"/>
              </a:rPr>
              <a:t>: 2014 VONKK-</a:t>
            </a:r>
            <a:r>
              <a:rPr lang="en-US" sz="1800" dirty="0" err="1">
                <a:effectLst/>
                <a:latin typeface="Calibri" panose="020F0502020204030204" pitchFamily="34" charset="0"/>
                <a:ea typeface="Calibri" panose="020F0502020204030204" pitchFamily="34" charset="0"/>
                <a:cs typeface="Arial" panose="020B0604020202020204" pitchFamily="34" charset="0"/>
              </a:rPr>
              <a:t>Uitgewers</a:t>
            </a:r>
            <a:r>
              <a:rPr lang="en-US" sz="1800" dirty="0">
                <a:effectLst/>
                <a:latin typeface="Calibri" panose="020F0502020204030204" pitchFamily="34" charset="0"/>
                <a:ea typeface="Calibri" panose="020F0502020204030204" pitchFamily="34" charset="0"/>
                <a:cs typeface="Arial" panose="020B0604020202020204" pitchFamily="34" charset="0"/>
              </a:rPr>
              <a:t> (admin Bybel-Media)</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Melodie</a:t>
            </a:r>
            <a:r>
              <a:rPr lang="en-US" sz="1800" dirty="0">
                <a:effectLst/>
                <a:latin typeface="Calibri" panose="020F0502020204030204" pitchFamily="34" charset="0"/>
                <a:ea typeface="Calibri" panose="020F0502020204030204" pitchFamily="34" charset="0"/>
                <a:cs typeface="Arial" panose="020B0604020202020204" pitchFamily="34" charset="0"/>
              </a:rPr>
              <a:t>: Church Hymnary Trust, Admin SCM-Canterbury Press Ltd. Met </a:t>
            </a:r>
            <a:r>
              <a:rPr lang="en-US" sz="1800" dirty="0" err="1">
                <a:effectLst/>
                <a:latin typeface="Calibri" panose="020F0502020204030204" pitchFamily="34" charset="0"/>
                <a:ea typeface="Calibri" panose="020F0502020204030204" pitchFamily="34" charset="0"/>
                <a:cs typeface="Arial" panose="020B0604020202020204" pitchFamily="34" charset="0"/>
              </a:rPr>
              <a:t>toestemming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gebruik</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U is die </a:t>
            </a:r>
            <a:r>
              <a:rPr lang="en-US" sz="1800" dirty="0" err="1">
                <a:effectLst/>
                <a:latin typeface="Calibri" panose="020F0502020204030204" pitchFamily="34" charset="0"/>
                <a:ea typeface="Calibri" panose="020F0502020204030204" pitchFamily="34" charset="0"/>
                <a:cs typeface="Arial" panose="020B0604020202020204" pitchFamily="34" charset="0"/>
              </a:rPr>
              <a:t>lig</a:t>
            </a:r>
            <a:r>
              <a:rPr lang="en-US" sz="1800" dirty="0">
                <a:effectLst/>
                <a:latin typeface="Calibri" panose="020F0502020204030204" pitchFamily="34" charset="0"/>
                <a:ea typeface="Calibri" panose="020F0502020204030204" pitchFamily="34" charset="0"/>
                <a:cs typeface="Arial" panose="020B0604020202020204" pitchFamily="34" charset="0"/>
              </a:rPr>
              <a:t> wat </a:t>
            </a:r>
            <a:r>
              <a:rPr lang="en-US" sz="1800" dirty="0" err="1">
                <a:effectLst/>
                <a:latin typeface="Calibri" panose="020F0502020204030204" pitchFamily="34" charset="0"/>
                <a:ea typeface="Calibri" panose="020F0502020204030204" pitchFamily="34" charset="0"/>
                <a:cs typeface="Arial" panose="020B0604020202020204" pitchFamily="34" charset="0"/>
              </a:rPr>
              <a:t>deur</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donker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skyn</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U is die </a:t>
            </a:r>
            <a:r>
              <a:rPr lang="en-US" sz="1800" dirty="0" err="1">
                <a:effectLst/>
                <a:latin typeface="Calibri" panose="020F0502020204030204" pitchFamily="34" charset="0"/>
                <a:ea typeface="Calibri" panose="020F0502020204030204" pitchFamily="34" charset="0"/>
                <a:cs typeface="Arial" panose="020B0604020202020204" pitchFamily="34" charset="0"/>
              </a:rPr>
              <a:t>Een</a:t>
            </a:r>
            <a:r>
              <a:rPr lang="en-US" sz="1800" dirty="0">
                <a:effectLst/>
                <a:latin typeface="Calibri" panose="020F0502020204030204" pitchFamily="34" charset="0"/>
                <a:ea typeface="Calibri" panose="020F0502020204030204" pitchFamily="34" charset="0"/>
                <a:cs typeface="Arial" panose="020B0604020202020204" pitchFamily="34" charset="0"/>
              </a:rPr>
              <a:t> wat </a:t>
            </a:r>
            <a:r>
              <a:rPr lang="en-US" sz="1800" dirty="0" err="1">
                <a:effectLst/>
                <a:latin typeface="Calibri" panose="020F0502020204030204" pitchFamily="34" charset="0"/>
                <a:ea typeface="Calibri" panose="020F0502020204030204" pitchFamily="34" charset="0"/>
                <a:cs typeface="Arial" panose="020B0604020202020204" pitchFamily="34" charset="0"/>
              </a:rPr>
              <a:t>duister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laat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verdwyn</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Skyn</a:t>
            </a:r>
            <a:r>
              <a:rPr lang="en-US" sz="1800" dirty="0">
                <a:effectLst/>
                <a:latin typeface="Calibri" panose="020F0502020204030204" pitchFamily="34" charset="0"/>
                <a:ea typeface="Calibri" panose="020F0502020204030204" pitchFamily="34" charset="0"/>
                <a:cs typeface="Arial" panose="020B0604020202020204" pitchFamily="34" charset="0"/>
              </a:rPr>
              <a:t> in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harte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dryf</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donker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uit</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Skyn</a:t>
            </a:r>
            <a:r>
              <a:rPr lang="en-US" sz="1800" dirty="0">
                <a:effectLst/>
                <a:latin typeface="Calibri" panose="020F0502020204030204" pitchFamily="34" charset="0"/>
                <a:ea typeface="Calibri" panose="020F0502020204030204" pitchFamily="34" charset="0"/>
                <a:cs typeface="Arial" panose="020B0604020202020204" pitchFamily="34" charset="0"/>
              </a:rPr>
              <a:t> in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lewens</a:t>
            </a:r>
            <a:r>
              <a:rPr lang="en-US" sz="1800" dirty="0">
                <a:effectLst/>
                <a:latin typeface="Calibri" panose="020F0502020204030204" pitchFamily="34" charset="0"/>
                <a:ea typeface="Calibri" panose="020F0502020204030204" pitchFamily="34" charset="0"/>
                <a:cs typeface="Arial" panose="020B0604020202020204" pitchFamily="34" charset="0"/>
              </a:rPr>
              <a:t> tot in </a:t>
            </a:r>
            <a:r>
              <a:rPr lang="en-US" sz="1800" dirty="0" err="1">
                <a:effectLst/>
                <a:latin typeface="Calibri" panose="020F0502020204030204" pitchFamily="34" charset="0"/>
                <a:ea typeface="Calibri" panose="020F0502020204030204" pitchFamily="34" charset="0"/>
                <a:cs typeface="Arial" panose="020B0604020202020204" pitchFamily="34" charset="0"/>
              </a:rPr>
              <a:t>ewigheid</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Jesus Christus,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glo</a:t>
            </a:r>
            <a:r>
              <a:rPr lang="en-US" sz="1800" dirty="0">
                <a:effectLst/>
                <a:latin typeface="Calibri" panose="020F0502020204030204" pitchFamily="34" charset="0"/>
                <a:ea typeface="Calibri" panose="020F0502020204030204" pitchFamily="34" charset="0"/>
                <a:cs typeface="Arial" panose="020B0604020202020204" pitchFamily="34" charset="0"/>
              </a:rPr>
              <a:t> in U,</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buig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voor</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neer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buig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voor</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neer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Jesus Christus,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God en </a:t>
            </a:r>
            <a:r>
              <a:rPr lang="en-US" sz="1800" dirty="0" err="1">
                <a:effectLst/>
                <a:latin typeface="Calibri" panose="020F0502020204030204" pitchFamily="34" charset="0"/>
                <a:ea typeface="Calibri" panose="020F0502020204030204" pitchFamily="34" charset="0"/>
                <a:cs typeface="Arial" panose="020B0604020202020204" pitchFamily="34" charset="0"/>
              </a:rPr>
              <a:t>Heer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bring </a:t>
            </a:r>
            <a:r>
              <a:rPr lang="en-US" sz="1800" dirty="0" err="1">
                <a:effectLst/>
                <a:latin typeface="Calibri" panose="020F0502020204030204" pitchFamily="34" charset="0"/>
                <a:ea typeface="Calibri" panose="020F0502020204030204" pitchFamily="34" charset="0"/>
                <a:cs typeface="Arial" panose="020B0604020202020204" pitchFamily="34" charset="0"/>
              </a:rPr>
              <a:t>nou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aan</a:t>
            </a:r>
            <a:r>
              <a:rPr lang="en-US" sz="1800" dirty="0">
                <a:effectLst/>
                <a:latin typeface="Calibri" panose="020F0502020204030204" pitchFamily="34" charset="0"/>
                <a:ea typeface="Calibri" panose="020F0502020204030204" pitchFamily="34" charset="0"/>
                <a:cs typeface="Arial" panose="020B0604020202020204" pitchFamily="34" charset="0"/>
              </a:rPr>
              <a:t> U die </a:t>
            </a:r>
            <a:r>
              <a:rPr lang="en-US" sz="1800" dirty="0" err="1">
                <a:effectLst/>
                <a:latin typeface="Calibri" panose="020F0502020204030204" pitchFamily="34" charset="0"/>
                <a:ea typeface="Calibri" panose="020F0502020204030204" pitchFamily="34" charset="0"/>
                <a:cs typeface="Arial" panose="020B0604020202020204" pitchFamily="34" charset="0"/>
              </a:rPr>
              <a:t>eer</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U is </a:t>
            </a:r>
            <a:r>
              <a:rPr lang="en-US" sz="1800" dirty="0" err="1">
                <a:effectLst/>
                <a:latin typeface="Calibri" panose="020F0502020204030204" pitchFamily="34" charset="0"/>
                <a:ea typeface="Calibri" panose="020F0502020204030204" pitchFamily="34" charset="0"/>
                <a:cs typeface="Arial" panose="020B0604020202020204" pitchFamily="34" charset="0"/>
              </a:rPr>
              <a:t>oorwinnaar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U’t</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dood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verslaan</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U het as Koning </a:t>
            </a:r>
            <a:r>
              <a:rPr lang="en-US" sz="1800" dirty="0" err="1">
                <a:effectLst/>
                <a:latin typeface="Calibri" panose="020F0502020204030204" pitchFamily="34" charset="0"/>
                <a:ea typeface="Calibri" panose="020F0502020204030204" pitchFamily="34" charset="0"/>
                <a:cs typeface="Arial" panose="020B0604020202020204" pitchFamily="34" charset="0"/>
              </a:rPr>
              <a:t>uit</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graf</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gegaan</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Breek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nou</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bande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gooi</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boeie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is </a:t>
            </a:r>
            <a:r>
              <a:rPr lang="en-US" sz="1800" dirty="0" err="1">
                <a:effectLst/>
                <a:latin typeface="Calibri" panose="020F0502020204030204" pitchFamily="34" charset="0"/>
                <a:ea typeface="Calibri" panose="020F0502020204030204" pitchFamily="34" charset="0"/>
                <a:cs typeface="Arial" panose="020B0604020202020204" pitchFamily="34" charset="0"/>
              </a:rPr>
              <a:t>oorwinnaars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saam</a:t>
            </a:r>
            <a:r>
              <a:rPr lang="en-US" sz="1800" dirty="0">
                <a:effectLst/>
                <a:latin typeface="Calibri" panose="020F0502020204030204" pitchFamily="34" charset="0"/>
                <a:ea typeface="Calibri" panose="020F0502020204030204" pitchFamily="34" charset="0"/>
                <a:cs typeface="Arial" panose="020B0604020202020204" pitchFamily="34" charset="0"/>
              </a:rPr>
              <a:t> met U,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Jesus Christus,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glo</a:t>
            </a:r>
            <a:r>
              <a:rPr lang="en-US" sz="1800" dirty="0">
                <a:effectLst/>
                <a:latin typeface="Calibri" panose="020F0502020204030204" pitchFamily="34" charset="0"/>
                <a:ea typeface="Calibri" panose="020F0502020204030204" pitchFamily="34" charset="0"/>
                <a:cs typeface="Arial" panose="020B0604020202020204" pitchFamily="34" charset="0"/>
              </a:rPr>
              <a:t> in U,</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buig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voor</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neer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buig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voor</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neer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Jesus Christus,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God en </a:t>
            </a:r>
            <a:r>
              <a:rPr lang="en-US" sz="1800" dirty="0" err="1">
                <a:effectLst/>
                <a:latin typeface="Calibri" panose="020F0502020204030204" pitchFamily="34" charset="0"/>
                <a:ea typeface="Calibri" panose="020F0502020204030204" pitchFamily="34" charset="0"/>
                <a:cs typeface="Arial" panose="020B0604020202020204" pitchFamily="34" charset="0"/>
              </a:rPr>
              <a:t>Heer</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bring </a:t>
            </a:r>
            <a:r>
              <a:rPr lang="en-US" sz="1800" dirty="0" err="1">
                <a:effectLst/>
                <a:latin typeface="Calibri" panose="020F0502020204030204" pitchFamily="34" charset="0"/>
                <a:ea typeface="Calibri" panose="020F0502020204030204" pitchFamily="34" charset="0"/>
                <a:cs typeface="Arial" panose="020B0604020202020204" pitchFamily="34" charset="0"/>
              </a:rPr>
              <a:t>nou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aan</a:t>
            </a:r>
            <a:r>
              <a:rPr lang="en-US" sz="1800" dirty="0">
                <a:effectLst/>
                <a:latin typeface="Calibri" panose="020F0502020204030204" pitchFamily="34" charset="0"/>
                <a:ea typeface="Calibri" panose="020F0502020204030204" pitchFamily="34" charset="0"/>
                <a:cs typeface="Arial" panose="020B0604020202020204" pitchFamily="34" charset="0"/>
              </a:rPr>
              <a:t> U die </a:t>
            </a:r>
            <a:r>
              <a:rPr lang="en-US" sz="1800" dirty="0" err="1">
                <a:effectLst/>
                <a:latin typeface="Calibri" panose="020F0502020204030204" pitchFamily="34" charset="0"/>
                <a:ea typeface="Calibri" panose="020F0502020204030204" pitchFamily="34" charset="0"/>
                <a:cs typeface="Arial" panose="020B0604020202020204" pitchFamily="34" charset="0"/>
              </a:rPr>
              <a:t>eer</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mj-lt"/>
              <a:buAutoNum type="arabicPeriod"/>
            </a:pPr>
            <a:r>
              <a:rPr lang="en-US" sz="1800" dirty="0">
                <a:effectLst/>
                <a:latin typeface="Calibri" panose="020F0502020204030204" pitchFamily="34" charset="0"/>
                <a:ea typeface="Calibri" panose="020F0502020204030204" pitchFamily="34" charset="0"/>
                <a:cs typeface="Arial" panose="020B0604020202020204" pitchFamily="34" charset="0"/>
              </a:rPr>
              <a:t>U is die </a:t>
            </a:r>
            <a:r>
              <a:rPr lang="en-US" sz="1800" dirty="0" err="1">
                <a:effectLst/>
                <a:latin typeface="Calibri" panose="020F0502020204030204" pitchFamily="34" charset="0"/>
                <a:ea typeface="Calibri" panose="020F0502020204030204" pitchFamily="34" charset="0"/>
                <a:cs typeface="Arial" panose="020B0604020202020204" pitchFamily="34" charset="0"/>
              </a:rPr>
              <a:t>Bruidegom</a:t>
            </a:r>
            <a:r>
              <a:rPr lang="en-US" sz="1800" dirty="0">
                <a:effectLst/>
                <a:latin typeface="Calibri" panose="020F0502020204030204" pitchFamily="34" charset="0"/>
                <a:ea typeface="Calibri" panose="020F0502020204030204" pitchFamily="34" charset="0"/>
                <a:cs typeface="Arial" panose="020B0604020202020204" pitchFamily="34" charset="0"/>
              </a:rPr>
              <a:t> en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Bruid</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U </a:t>
            </a:r>
            <a:r>
              <a:rPr lang="en-US" sz="1800" dirty="0" err="1">
                <a:effectLst/>
                <a:latin typeface="Calibri" panose="020F0502020204030204" pitchFamily="34" charset="0"/>
                <a:ea typeface="Calibri" panose="020F0502020204030204" pitchFamily="34" charset="0"/>
                <a:cs typeface="Arial" panose="020B0604020202020204" pitchFamily="34" charset="0"/>
              </a:rPr>
              <a:t>nooi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vir</a:t>
            </a:r>
            <a:r>
              <a:rPr lang="en-US" sz="1800" dirty="0">
                <a:effectLst/>
                <a:latin typeface="Calibri" panose="020F0502020204030204" pitchFamily="34" charset="0"/>
                <a:ea typeface="Calibri" panose="020F0502020204030204" pitchFamily="34" charset="0"/>
                <a:cs typeface="Arial" panose="020B0604020202020204" pitchFamily="34" charset="0"/>
              </a:rPr>
              <a:t> die </a:t>
            </a:r>
            <a:r>
              <a:rPr lang="en-US" sz="1800" dirty="0" err="1">
                <a:effectLst/>
                <a:latin typeface="Calibri" panose="020F0502020204030204" pitchFamily="34" charset="0"/>
                <a:ea typeface="Calibri" panose="020F0502020204030204" pitchFamily="34" charset="0"/>
                <a:cs typeface="Arial" panose="020B0604020202020204" pitchFamily="34" charset="0"/>
              </a:rPr>
              <a:t>bruilofsmaaltyd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uit</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Daar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klink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lof</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daar</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klink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danklied</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uit</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err="1">
                <a:effectLst/>
                <a:latin typeface="Calibri" panose="020F0502020204030204" pitchFamily="34" charset="0"/>
                <a:ea typeface="Calibri" panose="020F0502020204030204" pitchFamily="34" charset="0"/>
                <a:cs typeface="Arial" panose="020B0604020202020204" pitchFamily="34" charset="0"/>
              </a:rPr>
              <a:t>Ons</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bly</a:t>
            </a:r>
            <a:r>
              <a:rPr lang="en-US" sz="1800" dirty="0">
                <a:effectLst/>
                <a:latin typeface="Calibri" panose="020F0502020204030204" pitchFamily="34" charset="0"/>
                <a:ea typeface="Calibri" panose="020F0502020204030204" pitchFamily="34" charset="0"/>
                <a:cs typeface="Arial" panose="020B0604020202020204" pitchFamily="34" charset="0"/>
              </a:rPr>
              <a:t> by U tot in </a:t>
            </a:r>
            <a:r>
              <a:rPr lang="en-US" sz="1800" dirty="0" err="1">
                <a:effectLst/>
                <a:latin typeface="Calibri" panose="020F0502020204030204" pitchFamily="34" charset="0"/>
                <a:ea typeface="Calibri" panose="020F0502020204030204" pitchFamily="34" charset="0"/>
                <a:cs typeface="Arial" panose="020B0604020202020204" pitchFamily="34" charset="0"/>
              </a:rPr>
              <a:t>ewigheid</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457200">
              <a:lnSpc>
                <a:spcPct val="115000"/>
              </a:lnSpc>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err="1">
                <a:effectLst/>
                <a:latin typeface="Calibri" panose="020F0502020204030204" pitchFamily="34" charset="0"/>
                <a:ea typeface="Calibri" panose="020F0502020204030204" pitchFamily="34" charset="0"/>
                <a:cs typeface="Arial" panose="020B0604020202020204" pitchFamily="34" charset="0"/>
              </a:rPr>
              <a:t>Liedere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nl-NL" sz="1800" b="1" dirty="0">
                <a:effectLst/>
                <a:latin typeface="Calibri" panose="020F0502020204030204" pitchFamily="34" charset="0"/>
                <a:ea typeface="Calibri" panose="020F0502020204030204" pitchFamily="34" charset="0"/>
                <a:cs typeface="Arial" panose="020B0604020202020204" pitchFamily="34" charset="0"/>
              </a:rPr>
              <a:t>F32.	</a:t>
            </a:r>
            <a:r>
              <a:rPr lang="nl-NL" sz="1800" b="1" u="sng" dirty="0">
                <a:effectLst/>
                <a:latin typeface="Calibri" panose="020F0502020204030204" pitchFamily="34" charset="0"/>
                <a:ea typeface="Calibri" panose="020F0502020204030204" pitchFamily="34" charset="0"/>
                <a:cs typeface="Arial" panose="020B0604020202020204" pitchFamily="34" charset="0"/>
              </a:rPr>
              <a:t>U Is My Krag En My Beskerming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1717675" indent="-1260475">
              <a:lnSpc>
                <a:spcPct val="115000"/>
              </a:lnSpc>
              <a:spcAft>
                <a:spcPts val="600"/>
              </a:spcAft>
            </a:pPr>
            <a:r>
              <a:rPr lang="nl-NL" sz="1800" b="1" dirty="0">
                <a:effectLst/>
                <a:latin typeface="Calibri" panose="020F0502020204030204" pitchFamily="34" charset="0"/>
                <a:ea typeface="Calibri" panose="020F0502020204030204" pitchFamily="34" charset="0"/>
                <a:cs typeface="Tahoma" panose="020B0604030504040204" pitchFamily="34" charset="0"/>
              </a:rPr>
              <a:t>(RUBRIEK:  Kruisfuur /FLAM Gemeentesang – Verwondering / Geloof en Vertroue)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Teks en Musiek:	Mariëtte Labuschagne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1995  MAR Gospel Music Publishers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b="1" dirty="0">
                <a:effectLst/>
                <a:latin typeface="Calibri" panose="020F0502020204030204" pitchFamily="34" charset="0"/>
                <a:ea typeface="Calibri" panose="020F0502020204030204" pitchFamily="34" charset="0"/>
                <a:cs typeface="Arial" panose="020B0604020202020204" pitchFamily="34" charset="0"/>
              </a:rPr>
              <a:t>(Psalm 28:7)</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U is my krag en my beskerming.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By U kan ek skuil in my nood.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U dra my, U versterk my.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U troos my, U omhels my.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U liefde is groot.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Dankie, my Heer.</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nl-NL" sz="1800" b="1" dirty="0">
                <a:solidFill>
                  <a:srgbClr val="000000"/>
                </a:solidFill>
                <a:effectLst/>
                <a:latin typeface="Calibri" panose="020F0502020204030204" pitchFamily="34" charset="0"/>
                <a:ea typeface="Calibri" panose="020F0502020204030204" pitchFamily="34" charset="0"/>
                <a:cs typeface="Tahoma" panose="020B0604030504040204" pitchFamily="34" charset="0"/>
              </a:rPr>
              <a:t>F319.	</a:t>
            </a:r>
            <a:r>
              <a:rPr lang="nl-NL" sz="1800" b="1" u="sng" dirty="0">
                <a:effectLst/>
                <a:latin typeface="Calibri" panose="020F0502020204030204" pitchFamily="34" charset="0"/>
                <a:ea typeface="Calibri" panose="020F0502020204030204" pitchFamily="34" charset="0"/>
                <a:cs typeface="Arial" panose="020B0604020202020204" pitchFamily="34" charset="0"/>
              </a:rPr>
              <a:t>Want 'n Kind Is Vir Ons Gebore </a:t>
            </a:r>
            <a:r>
              <a:rPr lang="nl-NL" sz="1800" b="1" dirty="0">
                <a:effectLst/>
                <a:latin typeface="Calibri" panose="020F0502020204030204" pitchFamily="34" charset="0"/>
                <a:ea typeface="Calibri" panose="020F0502020204030204" pitchFamily="34" charset="0"/>
                <a:cs typeface="Arial" panose="020B0604020202020204" pitchFamily="34" charset="0"/>
              </a:rPr>
              <a:t>(</a:t>
            </a:r>
            <a:r>
              <a:rPr lang="nl-NL" sz="1800" b="1" u="sng" dirty="0">
                <a:effectLst/>
                <a:latin typeface="Calibri" panose="020F0502020204030204" pitchFamily="34" charset="0"/>
                <a:ea typeface="Calibri" panose="020F0502020204030204" pitchFamily="34" charset="0"/>
                <a:cs typeface="Arial" panose="020B0604020202020204" pitchFamily="34" charset="0"/>
              </a:rPr>
              <a:t>Immanuel)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marL="1717675" indent="-1260475">
              <a:lnSpc>
                <a:spcPct val="115000"/>
              </a:lnSpc>
              <a:spcAft>
                <a:spcPts val="600"/>
              </a:spcAft>
            </a:pPr>
            <a:r>
              <a:rPr lang="nl-NL" sz="1800" b="1" dirty="0">
                <a:solidFill>
                  <a:srgbClr val="000000"/>
                </a:solidFill>
                <a:effectLst/>
                <a:latin typeface="Calibri" panose="020F0502020204030204" pitchFamily="34" charset="0"/>
                <a:ea typeface="Calibri" panose="020F0502020204030204" pitchFamily="34" charset="0"/>
                <a:cs typeface="Tahoma" panose="020B0604030504040204" pitchFamily="34" charset="0"/>
              </a:rPr>
              <a:t>(RUBRIEK:  Flam Gemeentesang / Flammikidz - Kersfees)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Oorspronklik:	</a:t>
            </a:r>
            <a:r>
              <a:rPr lang="nl-NL" sz="1800" i="1" dirty="0">
                <a:effectLst/>
                <a:latin typeface="Calibri" panose="020F0502020204030204" pitchFamily="34" charset="0"/>
                <a:ea typeface="Calibri" panose="020F0502020204030204" pitchFamily="34" charset="0"/>
                <a:cs typeface="Arial" panose="020B0604020202020204" pitchFamily="34" charset="0"/>
              </a:rPr>
              <a:t>Immanuel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Teks en Musiek:	Marcel Zimmer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Afr vertaling: Faani Engelbrecht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1993 Celmar Music</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1.	Want ‘n kind is vir ons gebore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God het Sy Seun aan ons gegee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Die heerskappy rus op Sy skouers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En Sy Naam sal wees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u="sng" dirty="0">
                <a:effectLst/>
                <a:latin typeface="Calibri" panose="020F0502020204030204" pitchFamily="34" charset="0"/>
                <a:ea typeface="Calibri" panose="020F0502020204030204" pitchFamily="34" charset="0"/>
                <a:cs typeface="Arial" panose="020B0604020202020204" pitchFamily="34" charset="0"/>
              </a:rPr>
              <a:t>Refrein</a:t>
            </a:r>
            <a:r>
              <a:rPr lang="nl-NL"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Wonderbare Raadsman, Magtige God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Ewige Vader, die Vredevors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Immanuel,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God met ons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Immanuel,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God met ons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Immanuel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2.	Want so lief het God die wêreld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Hy het Sy Seun aan ons gegee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Sodat die wat nou in Hom glo</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Leef tot in ewigheid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u="sng" dirty="0">
                <a:effectLst/>
                <a:latin typeface="Calibri" panose="020F0502020204030204" pitchFamily="34" charset="0"/>
                <a:ea typeface="Calibri" panose="020F0502020204030204" pitchFamily="34" charset="0"/>
                <a:cs typeface="Arial" panose="020B0604020202020204" pitchFamily="34" charset="0"/>
              </a:rPr>
              <a:t>Refrein</a:t>
            </a:r>
            <a:r>
              <a:rPr lang="nl-NL"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endParaRPr lang="af-ZA" dirty="0"/>
          </a:p>
          <a:p>
            <a:pPr>
              <a:lnSpc>
                <a:spcPct val="115000"/>
              </a:lnSpc>
              <a:spcAft>
                <a:spcPts val="600"/>
              </a:spcAft>
            </a:pPr>
            <a:r>
              <a:rPr lang="af-ZA" sz="1800" b="1" i="1" dirty="0" err="1">
                <a:effectLst/>
                <a:latin typeface="Calibri" panose="020F0502020204030204" pitchFamily="34" charset="0"/>
                <a:ea typeface="Calibri" panose="020F0502020204030204" pitchFamily="34" charset="0"/>
                <a:cs typeface="Arial" panose="020B0604020202020204" pitchFamily="34" charset="0"/>
              </a:rPr>
              <a:t>Diensorde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God bring ons byeen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Aanvangslied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Lied 335/NSG 72 </a:t>
            </a:r>
            <a:r>
              <a:rPr lang="af-ZA" sz="1800" i="1" dirty="0">
                <a:effectLst/>
                <a:latin typeface="Calibri" panose="020F0502020204030204" pitchFamily="34" charset="0"/>
                <a:ea typeface="Calibri" panose="020F0502020204030204" pitchFamily="34" charset="0"/>
                <a:cs typeface="Arial" panose="020B0604020202020204" pitchFamily="34" charset="0"/>
              </a:rPr>
              <a:t>"Die Heiland is gebore"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Gebruik as meditasie Judith Sephuma se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You</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had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your</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hand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on</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 me</a:t>
            </a:r>
            <a:r>
              <a:rPr lang="af-ZA" sz="1800" dirty="0">
                <a:effectLst/>
                <a:latin typeface="Calibri" panose="020F0502020204030204" pitchFamily="34" charset="0"/>
                <a:ea typeface="Calibri" panose="020F0502020204030204" pitchFamily="34" charset="0"/>
                <a:cs typeface="Arial" panose="020B0604020202020204" pitchFamily="34" charset="0"/>
              </a:rPr>
              <a:t>" óf Brenda Mtambo se "</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I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6"/>
              </a:rPr>
              <a:t>remember</a:t>
            </a:r>
            <a:r>
              <a:rPr lang="af-ZA"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Aanvangswoord</a:t>
            </a:r>
            <a:r>
              <a:rPr lang="af-ZA" sz="1800" b="1"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Gelukkig is sy wat glo</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dat in vervulling sal gaan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wat die Here vir haar gesê het.</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Al kan ons U nie nou sien nie, Here,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kan ons U reeds aanvoel.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U koms wek vreugde in ons op!</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Kom ons besing dan, soos Maria en Elisabet,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grootheid van ons Here:</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Ons juig oor God, ons Verlosser,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omdat U in ons geringheid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na ons omgesien het.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U het groot dinge laat gebeur.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Heilig is u Naam!</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U bewys ontferming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van geslag tot geslag.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Kragtige dade het U verrig: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hoogmoediges in hulle eiewaan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het U uitmekaargejaag;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maghebbers het U van trone af geruk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en geringes verhoog;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behoeftiges het U oorlaai met goeie gawes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en rykes met leë hande weggestuur.</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U het ons te hulp gekom</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deur te dink aan u beloftes van ontferming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soos U dit toegesê het aan ons voorvaders,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aan Abraham en sy nageslag,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tot in ewigheid.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medepligtig was aan liefdeloosheid en ongeregtigheid.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self hoogmoedig is.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die armes verdruk en rykes verhef het.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eers na ons eie behoeftes omgesien het,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en nie die behoeftes van ander raakgesien het nie.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u ontferming vir ons wou toe-eien,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sonder om te sien dat U </a:t>
            </a:r>
            <a:r>
              <a:rPr lang="af-ZA" sz="1800" b="1" dirty="0" err="1">
                <a:effectLst/>
                <a:latin typeface="Calibri" panose="020F0502020204030204" pitchFamily="34" charset="0"/>
                <a:ea typeface="Calibri" panose="020F0502020204030204" pitchFamily="34" charset="0"/>
                <a:cs typeface="Arial" panose="020B0604020202020204" pitchFamily="34" charset="0"/>
              </a:rPr>
              <a:t>U</a:t>
            </a:r>
            <a:r>
              <a:rPr lang="af-ZA" sz="1800" b="1" dirty="0">
                <a:effectLst/>
                <a:latin typeface="Calibri" panose="020F0502020204030204" pitchFamily="34" charset="0"/>
                <a:ea typeface="Calibri" panose="020F0502020204030204" pitchFamily="34" charset="0"/>
                <a:cs typeface="Arial" panose="020B0604020202020204" pitchFamily="34" charset="0"/>
              </a:rPr>
              <a:t> oor elke mens en dier ontferm.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Here, ons bely …</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 dat ons die goeie gawes wat U vir ons gegee het, nie gedeel het nie.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 Met al hierdie dinge en meer kom ons na U toe, Here.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Gee dat ons nou, in u teenwoordigheid, nuut sal word.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Mag ons, soos u profete ons geleer het: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geregtigheid – "liefde in aksie" – doen,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genade en barmhartigheid liefhê,</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in nederigheid (ootmoedigheid) saam met U wandel.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uit Lukas 1:39-55</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As alternatief, gebruik Alan </a:t>
            </a:r>
            <a:r>
              <a:rPr lang="af-ZA" sz="1800" dirty="0" err="1">
                <a:effectLst/>
                <a:latin typeface="Calibri" panose="020F0502020204030204" pitchFamily="34" charset="0"/>
                <a:ea typeface="Calibri" panose="020F0502020204030204" pitchFamily="34" charset="0"/>
                <a:cs typeface="Arial" panose="020B0604020202020204" pitchFamily="34" charset="0"/>
              </a:rPr>
              <a:t>Storey</a:t>
            </a:r>
            <a:r>
              <a:rPr lang="af-ZA" sz="1800" dirty="0">
                <a:effectLst/>
                <a:latin typeface="Calibri" panose="020F0502020204030204" pitchFamily="34" charset="0"/>
                <a:ea typeface="Calibri" panose="020F0502020204030204" pitchFamily="34" charset="0"/>
                <a:cs typeface="Arial" panose="020B0604020202020204" pitchFamily="34" charset="0"/>
              </a:rPr>
              <a:t> se </a:t>
            </a:r>
            <a:r>
              <a:rPr lang="af-ZA" sz="1800" i="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Call</a:t>
            </a:r>
            <a:r>
              <a:rPr lang="af-ZA" sz="1800" i="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 </a:t>
            </a:r>
            <a:r>
              <a:rPr lang="af-ZA" sz="1800" i="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to</a:t>
            </a:r>
            <a:r>
              <a:rPr lang="af-ZA" sz="1800" i="1"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 </a:t>
            </a:r>
            <a:r>
              <a:rPr lang="af-ZA" sz="1800" i="1"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7"/>
              </a:rPr>
              <a:t>worship</a:t>
            </a:r>
            <a:r>
              <a:rPr lang="af-ZA"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Seëngroet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Kom wandel in die teenwoordigheid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van die liefdevolle God.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Mag ons harte van vreugde jubel,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ons lippe van dankbaarheid sing,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sodat ons van God se liefde kan getuig,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Christus in ons midde kan verwelkom.</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Tematiese gebed, Vierde Sondag in Advent, Jaar C, uit</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Vanderbilt</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Revised</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Common</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Lectionary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Lofprysing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Lied 334 </a:t>
            </a:r>
            <a:r>
              <a:rPr lang="af-ZA" sz="1800" i="1" dirty="0">
                <a:effectLst/>
                <a:latin typeface="Calibri" panose="020F0502020204030204" pitchFamily="34" charset="0"/>
                <a:ea typeface="Calibri" panose="020F0502020204030204" pitchFamily="34" charset="0"/>
                <a:cs typeface="Arial" panose="020B0604020202020204" pitchFamily="34" charset="0"/>
              </a:rPr>
              <a:t>"God is liefde!"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2</a:t>
            </a:fld>
            <a:endParaRPr lang="af-ZA"/>
          </a:p>
        </p:txBody>
      </p:sp>
    </p:spTree>
    <p:extLst>
      <p:ext uri="{BB962C8B-B14F-4D97-AF65-F5344CB8AC3E}">
        <p14:creationId xmlns:p14="http://schemas.microsoft.com/office/powerpoint/2010/main" val="1629732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Epiklese</a:t>
            </a:r>
            <a:r>
              <a:rPr lang="af-ZA" sz="1800" b="1" dirty="0">
                <a:effectLst/>
                <a:latin typeface="Calibri" panose="020F0502020204030204" pitchFamily="34" charset="0"/>
                <a:ea typeface="Calibri" panose="020F0502020204030204" pitchFamily="34" charset="0"/>
                <a:cs typeface="Arial" panose="020B0604020202020204" pitchFamily="34" charset="0"/>
              </a:rPr>
              <a:t>	Laat God jou liefhê</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Wees stil.</a:t>
            </a:r>
          </a:p>
          <a:p>
            <a:r>
              <a:rPr lang="af-ZA" sz="1800" dirty="0">
                <a:effectLst/>
                <a:latin typeface="Calibri" panose="020F0502020204030204" pitchFamily="34" charset="0"/>
                <a:ea typeface="Calibri" panose="020F0502020204030204" pitchFamily="34" charset="0"/>
                <a:cs typeface="Arial" panose="020B0604020202020204" pitchFamily="34" charset="0"/>
              </a:rPr>
              <a:t>Wees.</a:t>
            </a:r>
          </a:p>
          <a:p>
            <a:r>
              <a:rPr lang="af-ZA" sz="1800" dirty="0">
                <a:effectLst/>
                <a:latin typeface="Calibri" panose="020F0502020204030204" pitchFamily="34" charset="0"/>
                <a:ea typeface="Calibri" panose="020F0502020204030204" pitchFamily="34" charset="0"/>
                <a:cs typeface="Arial" panose="020B0604020202020204" pitchFamily="34" charset="0"/>
              </a:rPr>
              <a:t>Alleen.</a:t>
            </a:r>
          </a:p>
          <a:p>
            <a:r>
              <a:rPr lang="af-ZA" sz="1800" dirty="0">
                <a:effectLst/>
                <a:latin typeface="Calibri" panose="020F0502020204030204" pitchFamily="34" charset="0"/>
                <a:ea typeface="Calibri" panose="020F0502020204030204" pitchFamily="34" charset="0"/>
                <a:cs typeface="Arial" panose="020B0604020202020204" pitchFamily="34" charset="0"/>
              </a:rPr>
              <a:t>Leeg.</a:t>
            </a:r>
          </a:p>
          <a:p>
            <a:r>
              <a:rPr lang="af-ZA" sz="1800" dirty="0">
                <a:effectLst/>
                <a:latin typeface="Calibri" panose="020F0502020204030204" pitchFamily="34" charset="0"/>
                <a:ea typeface="Calibri" panose="020F0502020204030204" pitchFamily="34" charset="0"/>
                <a:cs typeface="Arial" panose="020B0604020202020204" pitchFamily="34" charset="0"/>
              </a:rPr>
              <a:t>Voor jou God.</a:t>
            </a:r>
          </a:p>
          <a:p>
            <a:r>
              <a:rPr lang="af-ZA" sz="1800" dirty="0">
                <a:effectLst/>
                <a:latin typeface="Calibri" panose="020F0502020204030204" pitchFamily="34" charset="0"/>
                <a:ea typeface="Calibri" panose="020F0502020204030204" pitchFamily="34" charset="0"/>
                <a:cs typeface="Arial" panose="020B0604020202020204" pitchFamily="34" charset="0"/>
              </a:rPr>
              <a:t>Moenie iets sê nie.</a:t>
            </a:r>
          </a:p>
          <a:p>
            <a:r>
              <a:rPr lang="af-ZA" sz="1800" dirty="0">
                <a:effectLst/>
                <a:latin typeface="Calibri" panose="020F0502020204030204" pitchFamily="34" charset="0"/>
                <a:ea typeface="Calibri" panose="020F0502020204030204" pitchFamily="34" charset="0"/>
                <a:cs typeface="Arial" panose="020B0604020202020204" pitchFamily="34" charset="0"/>
              </a:rPr>
              <a:t>Moet vir niks vra nie.</a:t>
            </a:r>
          </a:p>
          <a:p>
            <a:r>
              <a:rPr lang="af-ZA" sz="1800" dirty="0">
                <a:effectLst/>
                <a:latin typeface="Calibri" panose="020F0502020204030204" pitchFamily="34" charset="0"/>
                <a:ea typeface="Calibri" panose="020F0502020204030204" pitchFamily="34" charset="0"/>
                <a:cs typeface="Arial" panose="020B0604020202020204" pitchFamily="34" charset="0"/>
              </a:rPr>
              <a:t>Wees net stil.</a:t>
            </a:r>
          </a:p>
          <a:p>
            <a:r>
              <a:rPr lang="af-ZA" sz="1800" dirty="0">
                <a:effectLst/>
                <a:latin typeface="Calibri" panose="020F0502020204030204" pitchFamily="34" charset="0"/>
                <a:ea typeface="Calibri" panose="020F0502020204030204" pitchFamily="34" charset="0"/>
                <a:cs typeface="Arial" panose="020B0604020202020204" pitchFamily="34" charset="0"/>
              </a:rPr>
              <a:t>Wees.</a:t>
            </a:r>
          </a:p>
          <a:p>
            <a:r>
              <a:rPr lang="af-ZA" sz="1800" dirty="0">
                <a:effectLst/>
                <a:latin typeface="Calibri" panose="020F0502020204030204" pitchFamily="34" charset="0"/>
                <a:ea typeface="Calibri" panose="020F0502020204030204" pitchFamily="34" charset="0"/>
                <a:cs typeface="Arial" panose="020B0604020202020204" pitchFamily="34" charset="0"/>
              </a:rPr>
              <a:t>Laat toe dat God na jou kyk.</a:t>
            </a:r>
          </a:p>
          <a:p>
            <a:r>
              <a:rPr lang="af-ZA" sz="1800" dirty="0">
                <a:effectLst/>
                <a:latin typeface="Calibri" panose="020F0502020204030204" pitchFamily="34" charset="0"/>
                <a:ea typeface="Calibri" panose="020F0502020204030204" pitchFamily="34" charset="0"/>
                <a:cs typeface="Arial" panose="020B0604020202020204" pitchFamily="34" charset="0"/>
              </a:rPr>
              <a:t>Dit is al.</a:t>
            </a:r>
          </a:p>
          <a:p>
            <a:r>
              <a:rPr lang="af-ZA" sz="1800" dirty="0">
                <a:effectLst/>
                <a:latin typeface="Calibri" panose="020F0502020204030204" pitchFamily="34" charset="0"/>
                <a:ea typeface="Calibri" panose="020F0502020204030204" pitchFamily="34" charset="0"/>
                <a:cs typeface="Arial" panose="020B0604020202020204" pitchFamily="34" charset="0"/>
              </a:rPr>
              <a:t>God weet.</a:t>
            </a:r>
          </a:p>
          <a:p>
            <a:r>
              <a:rPr lang="af-ZA" sz="1800" dirty="0">
                <a:effectLst/>
                <a:latin typeface="Calibri" panose="020F0502020204030204" pitchFamily="34" charset="0"/>
                <a:ea typeface="Calibri" panose="020F0502020204030204" pitchFamily="34" charset="0"/>
                <a:cs typeface="Arial" panose="020B0604020202020204" pitchFamily="34" charset="0"/>
              </a:rPr>
              <a:t>God verstaan.</a:t>
            </a:r>
          </a:p>
          <a:p>
            <a:r>
              <a:rPr lang="af-ZA" sz="1800" dirty="0">
                <a:effectLst/>
                <a:latin typeface="Calibri" panose="020F0502020204030204" pitchFamily="34" charset="0"/>
                <a:ea typeface="Calibri" panose="020F0502020204030204" pitchFamily="34" charset="0"/>
                <a:cs typeface="Arial" panose="020B0604020202020204" pitchFamily="34" charset="0"/>
              </a:rPr>
              <a:t>God het jou lief.</a:t>
            </a:r>
          </a:p>
          <a:p>
            <a:r>
              <a:rPr lang="af-ZA" sz="1800" dirty="0">
                <a:effectLst/>
                <a:latin typeface="Calibri" panose="020F0502020204030204" pitchFamily="34" charset="0"/>
                <a:ea typeface="Calibri" panose="020F0502020204030204" pitchFamily="34" charset="0"/>
                <a:cs typeface="Arial" panose="020B0604020202020204" pitchFamily="34" charset="0"/>
              </a:rPr>
              <a:t>Met ’n brandende liefde.</a:t>
            </a:r>
          </a:p>
          <a:p>
            <a:r>
              <a:rPr lang="af-ZA" sz="1800" dirty="0">
                <a:effectLst/>
                <a:latin typeface="Calibri" panose="020F0502020204030204" pitchFamily="34" charset="0"/>
                <a:ea typeface="Calibri" panose="020F0502020204030204" pitchFamily="34" charset="0"/>
                <a:cs typeface="Arial" panose="020B0604020202020204" pitchFamily="34" charset="0"/>
              </a:rPr>
              <a:t>Dit is al wat God begeer:</a:t>
            </a:r>
          </a:p>
          <a:p>
            <a:r>
              <a:rPr lang="af-ZA" sz="1800" dirty="0">
                <a:effectLst/>
                <a:latin typeface="Calibri" panose="020F0502020204030204" pitchFamily="34" charset="0"/>
                <a:ea typeface="Calibri" panose="020F0502020204030204" pitchFamily="34" charset="0"/>
                <a:cs typeface="Arial" panose="020B0604020202020204" pitchFamily="34" charset="0"/>
              </a:rPr>
              <a:t>om na jou te kyk,</a:t>
            </a:r>
          </a:p>
          <a:p>
            <a:r>
              <a:rPr lang="af-ZA" sz="1800" dirty="0">
                <a:effectLst/>
                <a:latin typeface="Calibri" panose="020F0502020204030204" pitchFamily="34" charset="0"/>
                <a:ea typeface="Calibri" panose="020F0502020204030204" pitchFamily="34" charset="0"/>
                <a:cs typeface="Arial" panose="020B0604020202020204" pitchFamily="34" charset="0"/>
              </a:rPr>
              <a:t>met hierdie liefde.</a:t>
            </a:r>
          </a:p>
          <a:p>
            <a:r>
              <a:rPr lang="af-ZA" sz="1800" dirty="0">
                <a:effectLst/>
                <a:latin typeface="Calibri" panose="020F0502020204030204" pitchFamily="34" charset="0"/>
                <a:ea typeface="Calibri" panose="020F0502020204030204" pitchFamily="34" charset="0"/>
                <a:cs typeface="Arial" panose="020B0604020202020204" pitchFamily="34" charset="0"/>
              </a:rPr>
              <a:t>Wees stil.</a:t>
            </a:r>
          </a:p>
          <a:p>
            <a:r>
              <a:rPr lang="af-ZA" sz="1800" dirty="0">
                <a:effectLst/>
                <a:latin typeface="Calibri" panose="020F0502020204030204" pitchFamily="34" charset="0"/>
                <a:ea typeface="Calibri" panose="020F0502020204030204" pitchFamily="34" charset="0"/>
                <a:cs typeface="Arial" panose="020B0604020202020204" pitchFamily="34" charset="0"/>
              </a:rPr>
              <a:t>Wees.</a:t>
            </a:r>
          </a:p>
          <a:p>
            <a:r>
              <a:rPr lang="af-ZA" sz="1800" dirty="0">
                <a:effectLst/>
                <a:latin typeface="Calibri" panose="020F0502020204030204" pitchFamily="34" charset="0"/>
                <a:ea typeface="Calibri" panose="020F0502020204030204" pitchFamily="34" charset="0"/>
                <a:cs typeface="Arial" panose="020B0604020202020204" pitchFamily="34" charset="0"/>
              </a:rPr>
              <a:t>Laat jou God toe</a:t>
            </a:r>
          </a:p>
          <a:p>
            <a:r>
              <a:rPr lang="af-ZA" sz="1800" dirty="0">
                <a:effectLst/>
                <a:latin typeface="Calibri" panose="020F0502020204030204" pitchFamily="34" charset="0"/>
                <a:ea typeface="Calibri" panose="020F0502020204030204" pitchFamily="34" charset="0"/>
                <a:cs typeface="Arial" panose="020B0604020202020204" pitchFamily="34" charset="0"/>
              </a:rPr>
              <a:t>om jou lief te hê.</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Edwina </a:t>
            </a:r>
            <a:r>
              <a:rPr lang="af-ZA" sz="1800" dirty="0" err="1">
                <a:effectLst/>
                <a:latin typeface="Calibri" panose="020F0502020204030204" pitchFamily="34" charset="0"/>
                <a:ea typeface="Calibri" panose="020F0502020204030204" pitchFamily="34" charset="0"/>
                <a:cs typeface="Arial" panose="020B0604020202020204" pitchFamily="34" charset="0"/>
              </a:rPr>
              <a:t>Gateley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i="1" dirty="0">
                <a:effectLst/>
                <a:latin typeface="Calibri" panose="020F0502020204030204" pitchFamily="34" charset="0"/>
                <a:ea typeface="Calibri" panose="020F0502020204030204" pitchFamily="34" charset="0"/>
                <a:cs typeface="Arial" panose="020B0604020202020204" pitchFamily="34" charset="0"/>
              </a:rPr>
              <a:t>Let </a:t>
            </a:r>
            <a:r>
              <a:rPr lang="af-ZA" sz="1800" i="1" dirty="0" err="1">
                <a:effectLst/>
                <a:latin typeface="Calibri" panose="020F0502020204030204" pitchFamily="34" charset="0"/>
                <a:ea typeface="Calibri" panose="020F0502020204030204" pitchFamily="34" charset="0"/>
                <a:cs typeface="Arial" panose="020B0604020202020204" pitchFamily="34" charset="0"/>
              </a:rPr>
              <a:t>your</a:t>
            </a:r>
            <a:r>
              <a:rPr lang="af-ZA" sz="1800" i="1" dirty="0">
                <a:effectLst/>
                <a:latin typeface="Calibri" panose="020F0502020204030204" pitchFamily="34" charset="0"/>
                <a:ea typeface="Calibri" panose="020F0502020204030204" pitchFamily="34" charset="0"/>
                <a:cs typeface="Arial" panose="020B0604020202020204" pitchFamily="34" charset="0"/>
              </a:rPr>
              <a:t> God </a:t>
            </a:r>
            <a:r>
              <a:rPr lang="af-ZA" sz="1800" i="1" dirty="0" err="1">
                <a:effectLst/>
                <a:latin typeface="Calibri" panose="020F0502020204030204" pitchFamily="34" charset="0"/>
                <a:ea typeface="Calibri" panose="020F0502020204030204" pitchFamily="34" charset="0"/>
                <a:cs typeface="Arial" panose="020B0604020202020204" pitchFamily="34" charset="0"/>
              </a:rPr>
              <a:t>love</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you</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(vry vertaal)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opsionele byvoeging:</a:t>
            </a:r>
          </a:p>
          <a:p>
            <a:r>
              <a:rPr lang="en-US" sz="1800" dirty="0">
                <a:effectLst/>
                <a:latin typeface="Calibri" panose="020F0502020204030204" pitchFamily="34" charset="0"/>
                <a:ea typeface="Calibri" panose="020F0502020204030204" pitchFamily="34" charset="0"/>
                <a:cs typeface="Arial" panose="020B0604020202020204" pitchFamily="34" charset="0"/>
              </a:rPr>
              <a:t>Mag die </a:t>
            </a:r>
            <a:r>
              <a:rPr lang="en-US" sz="1800" dirty="0" err="1">
                <a:effectLst/>
                <a:latin typeface="Calibri" panose="020F0502020204030204" pitchFamily="34" charset="0"/>
                <a:ea typeface="Calibri" panose="020F0502020204030204" pitchFamily="34" charset="0"/>
                <a:cs typeface="Arial" panose="020B0604020202020204" pitchFamily="34" charset="0"/>
              </a:rPr>
              <a:t>woorde</a:t>
            </a:r>
            <a:r>
              <a:rPr lang="en-US" sz="1800" dirty="0">
                <a:effectLst/>
                <a:latin typeface="Calibri" panose="020F0502020204030204" pitchFamily="34" charset="0"/>
                <a:ea typeface="Calibri" panose="020F0502020204030204" pitchFamily="34" charset="0"/>
                <a:cs typeface="Arial" panose="020B0604020202020204" pitchFamily="34" charset="0"/>
              </a:rPr>
              <a:t> van my </a:t>
            </a:r>
            <a:r>
              <a:rPr lang="en-US" sz="1800" dirty="0" err="1">
                <a:effectLst/>
                <a:latin typeface="Calibri" panose="020F0502020204030204" pitchFamily="34" charset="0"/>
                <a:ea typeface="Calibri" panose="020F0502020204030204" pitchFamily="34" charset="0"/>
                <a:cs typeface="Arial" panose="020B0604020202020204" pitchFamily="34" charset="0"/>
              </a:rPr>
              <a:t>mond</a:t>
            </a: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en die </a:t>
            </a:r>
            <a:r>
              <a:rPr lang="en-US" sz="1800" dirty="0" err="1">
                <a:effectLst/>
                <a:latin typeface="Calibri" panose="020F0502020204030204" pitchFamily="34" charset="0"/>
                <a:ea typeface="Calibri" panose="020F0502020204030204" pitchFamily="34" charset="0"/>
                <a:cs typeface="Arial" panose="020B0604020202020204" pitchFamily="34" charset="0"/>
              </a:rPr>
              <a:t>oordenking</a:t>
            </a:r>
            <a:r>
              <a:rPr lang="en-US" sz="1800" dirty="0">
                <a:effectLst/>
                <a:latin typeface="Calibri" panose="020F0502020204030204" pitchFamily="34" charset="0"/>
                <a:ea typeface="Calibri" panose="020F0502020204030204" pitchFamily="34" charset="0"/>
                <a:cs typeface="Arial" panose="020B0604020202020204" pitchFamily="34" charset="0"/>
              </a:rPr>
              <a:t> van my hart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err="1">
                <a:effectLst/>
                <a:latin typeface="Calibri" panose="020F0502020204030204" pitchFamily="34" charset="0"/>
                <a:ea typeface="Calibri" panose="020F0502020204030204" pitchFamily="34" charset="0"/>
                <a:cs typeface="Arial" panose="020B0604020202020204" pitchFamily="34" charset="0"/>
              </a:rPr>
              <a:t>welbehaaglik</a:t>
            </a:r>
            <a:r>
              <a:rPr lang="en-US" sz="1800" dirty="0">
                <a:effectLst/>
                <a:latin typeface="Calibri" panose="020F0502020204030204" pitchFamily="34" charset="0"/>
                <a:ea typeface="Calibri" panose="020F0502020204030204" pitchFamily="34" charset="0"/>
                <a:cs typeface="Arial" panose="020B0604020202020204" pitchFamily="34" charset="0"/>
              </a:rPr>
              <a:t> wees </a:t>
            </a:r>
            <a:r>
              <a:rPr lang="en-US" sz="1800" dirty="0" err="1">
                <a:effectLst/>
                <a:latin typeface="Calibri" panose="020F0502020204030204" pitchFamily="34" charset="0"/>
                <a:ea typeface="Calibri" panose="020F0502020204030204" pitchFamily="34" charset="0"/>
                <a:cs typeface="Arial" panose="020B0604020202020204" pitchFamily="34" charset="0"/>
              </a:rPr>
              <a:t>voor</a:t>
            </a:r>
            <a:r>
              <a:rPr lang="en-US" sz="1800" dirty="0">
                <a:effectLst/>
                <a:latin typeface="Calibri" panose="020F0502020204030204" pitchFamily="34" charset="0"/>
                <a:ea typeface="Calibri" panose="020F0502020204030204" pitchFamily="34" charset="0"/>
                <a:cs typeface="Arial" panose="020B0604020202020204" pitchFamily="34" charset="0"/>
              </a:rPr>
              <a:t> u </a:t>
            </a:r>
            <a:r>
              <a:rPr lang="en-US" sz="1800" dirty="0" err="1">
                <a:effectLst/>
                <a:latin typeface="Calibri" panose="020F0502020204030204" pitchFamily="34" charset="0"/>
                <a:ea typeface="Calibri" panose="020F0502020204030204" pitchFamily="34" charset="0"/>
                <a:cs typeface="Arial" panose="020B0604020202020204" pitchFamily="34" charset="0"/>
              </a:rPr>
              <a:t>aangesig</a:t>
            </a:r>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o Here, my rots en my </a:t>
            </a:r>
            <a:r>
              <a:rPr lang="en-US" sz="1800" dirty="0" err="1">
                <a:effectLst/>
                <a:latin typeface="Calibri" panose="020F0502020204030204" pitchFamily="34" charset="0"/>
                <a:ea typeface="Calibri" panose="020F0502020204030204" pitchFamily="34" charset="0"/>
                <a:cs typeface="Arial" panose="020B0604020202020204" pitchFamily="34" charset="0"/>
              </a:rPr>
              <a:t>verlosser</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b="1" dirty="0">
                <a:effectLst/>
                <a:latin typeface="Calibri" panose="020F0502020204030204" pitchFamily="34" charset="0"/>
                <a:ea typeface="Calibri" panose="020F0502020204030204" pitchFamily="34" charset="0"/>
                <a:cs typeface="Arial" panose="020B0604020202020204" pitchFamily="34" charset="0"/>
              </a:rPr>
              <a:t>Skriflesing	Miga 5:2-5</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b="1" dirty="0">
                <a:effectLst/>
                <a:latin typeface="Calibri" panose="020F0502020204030204" pitchFamily="34" charset="0"/>
                <a:ea typeface="Calibri" panose="020F0502020204030204" pitchFamily="34" charset="0"/>
                <a:cs typeface="Arial" panose="020B0604020202020204" pitchFamily="34" charset="0"/>
              </a:rPr>
              <a:t>Familie-oomblik</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b="1" dirty="0">
                <a:effectLst/>
                <a:latin typeface="Calibri" panose="020F0502020204030204" pitchFamily="34" charset="0"/>
                <a:ea typeface="Calibri" panose="020F0502020204030204" pitchFamily="34" charset="0"/>
                <a:cs typeface="Arial" panose="020B0604020202020204" pitchFamily="34" charset="0"/>
              </a:rPr>
              <a:t>Prediking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endParaRPr lang="af-ZA" dirty="0"/>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Diens van die Woord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Gebed met opening van die Woord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i="1" dirty="0">
                <a:effectLst/>
                <a:latin typeface="Calibri" panose="020F0502020204030204" pitchFamily="34" charset="0"/>
                <a:ea typeface="Calibri" panose="020F0502020204030204" pitchFamily="34" charset="0"/>
                <a:cs typeface="Arial" panose="020B0604020202020204" pitchFamily="34" charset="0"/>
              </a:rPr>
              <a:t>Sien Allan Boesak se "Advent Credo" in die </a:t>
            </a:r>
            <a:r>
              <a:rPr lang="af-ZA" sz="1800" i="1" dirty="0" err="1">
                <a:effectLst/>
                <a:latin typeface="Calibri" panose="020F0502020204030204" pitchFamily="34" charset="0"/>
                <a:ea typeface="Calibri" panose="020F0502020204030204" pitchFamily="34" charset="0"/>
                <a:cs typeface="Arial" panose="020B0604020202020204" pitchFamily="34" charset="0"/>
              </a:rPr>
              <a:t>basisliturgie</a:t>
            </a:r>
            <a:r>
              <a:rPr lang="af-ZA" sz="1800" i="1" dirty="0">
                <a:effectLst/>
                <a:latin typeface="Calibri" panose="020F0502020204030204" pitchFamily="34" charset="0"/>
                <a:ea typeface="Calibri" panose="020F0502020204030204" pitchFamily="34" charset="0"/>
                <a:cs typeface="Arial" panose="020B0604020202020204" pitchFamily="34" charset="0"/>
              </a:rPr>
              <a:t>. Hierdie gedig kan daarmee saam gebruik word: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b="1" dirty="0">
                <a:effectLst/>
                <a:latin typeface="Calibri" panose="020F0502020204030204" pitchFamily="34" charset="0"/>
                <a:ea typeface="Calibri" panose="020F0502020204030204" pitchFamily="34" charset="0"/>
                <a:cs typeface="Arial" panose="020B0604020202020204" pitchFamily="34" charset="0"/>
              </a:rPr>
              <a:t>Advent Antiphons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From Mary's sweet silence,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Come, Word mutely spoken!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Pledge of our real life,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Come, Bread yet unbroken!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Seed of the Golden Wheat,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In us be sown.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Fullness of true Light,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Through us be known.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Secret held tenderly,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Guarded with Love,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Cradled in purity,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Child of the Dove,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en-ZA" sz="1800" dirty="0">
                <a:effectLst/>
                <a:latin typeface="Calibri" panose="020F0502020204030204" pitchFamily="34" charset="0"/>
                <a:ea typeface="Calibri" panose="020F0502020204030204" pitchFamily="34" charset="0"/>
                <a:cs typeface="Arial" panose="020B0604020202020204" pitchFamily="34" charset="0"/>
              </a:rPr>
              <a:t>COME!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Sr M </a:t>
            </a:r>
            <a:r>
              <a:rPr lang="af-ZA" sz="1800" dirty="0" err="1">
                <a:effectLst/>
                <a:latin typeface="Calibri" panose="020F0502020204030204" pitchFamily="34" charset="0"/>
                <a:ea typeface="Calibri" panose="020F0502020204030204" pitchFamily="34" charset="0"/>
                <a:cs typeface="Arial" panose="020B0604020202020204" pitchFamily="34" charset="0"/>
              </a:rPr>
              <a:t>Charlita</a:t>
            </a:r>
            <a:r>
              <a:rPr lang="af-ZA" sz="1800" dirty="0">
                <a:effectLst/>
                <a:latin typeface="Calibri" panose="020F0502020204030204" pitchFamily="34" charset="0"/>
                <a:ea typeface="Calibri" panose="020F0502020204030204" pitchFamily="34" charset="0"/>
                <a:cs typeface="Arial" panose="020B0604020202020204" pitchFamily="34" charset="0"/>
              </a:rPr>
              <a:t>, IHM</a:t>
            </a: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Gebed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Troue Herder,</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laat ons ervaar hoe ons bekers oorloop,</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al lyk dit of liefdeloosheid, afguns en jaloesie in die wêreld wen;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wreedheid, geweld en moord;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apatie, seer en donkerte;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gierigheid;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vraatsug;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seksuele wellus, ekonomiese wellus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sosiale wellus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(wellus – die maak van die medemens tot 'n ding – </a:t>
            </a:r>
            <a:r>
              <a:rPr lang="af-ZA" sz="1800" dirty="0" err="1">
                <a:effectLst/>
                <a:latin typeface="Calibri" panose="020F0502020204030204" pitchFamily="34" charset="0"/>
                <a:ea typeface="Calibri" panose="020F0502020204030204" pitchFamily="34" charset="0"/>
                <a:cs typeface="Arial" panose="020B0604020202020204" pitchFamily="34" charset="0"/>
              </a:rPr>
              <a:t>verdingliking</a:t>
            </a:r>
            <a:r>
              <a:rPr lang="af-ZA"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hoogmoed en arrogansie waar mense dink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ons is die magtigste,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ons idees is die beste,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en ons is moreel en geestelik meerderwaardig.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Laat ons beker steeds oorloop, Heer,</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van Gods </a:t>
            </a:r>
            <a:r>
              <a:rPr lang="af-ZA" sz="1800" dirty="0" err="1">
                <a:effectLst/>
                <a:latin typeface="Calibri" panose="020F0502020204030204" pitchFamily="34" charset="0"/>
                <a:ea typeface="Calibri" panose="020F0502020204030204" pitchFamily="34" charset="0"/>
                <a:cs typeface="Arial" panose="020B0604020202020204" pitchFamily="34" charset="0"/>
              </a:rPr>
              <a:t>vergewende</a:t>
            </a:r>
            <a:r>
              <a:rPr lang="af-ZA" sz="1800" dirty="0">
                <a:effectLst/>
                <a:latin typeface="Calibri" panose="020F0502020204030204" pitchFamily="34" charset="0"/>
                <a:ea typeface="Calibri" panose="020F0502020204030204" pitchFamily="34" charset="0"/>
                <a:cs typeface="Arial" panose="020B0604020202020204" pitchFamily="34" charset="0"/>
              </a:rPr>
              <a:t>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Gods </a:t>
            </a:r>
            <a:r>
              <a:rPr lang="af-ZA" sz="1800" dirty="0" err="1">
                <a:effectLst/>
                <a:latin typeface="Calibri" panose="020F0502020204030204" pitchFamily="34" charset="0"/>
                <a:ea typeface="Calibri" panose="020F0502020204030204" pitchFamily="34" charset="0"/>
                <a:cs typeface="Arial" panose="020B0604020202020204" pitchFamily="34" charset="0"/>
              </a:rPr>
              <a:t>verlossende</a:t>
            </a:r>
            <a:r>
              <a:rPr lang="af-ZA" sz="1800" dirty="0">
                <a:effectLst/>
                <a:latin typeface="Calibri" panose="020F0502020204030204" pitchFamily="34" charset="0"/>
                <a:ea typeface="Calibri" panose="020F0502020204030204" pitchFamily="34" charset="0"/>
                <a:cs typeface="Arial" panose="020B0604020202020204" pitchFamily="34" charset="0"/>
              </a:rPr>
              <a:t>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Gods bevrydende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Gods oorwinnende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Amen.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NN Koopman, aangepas</a:t>
            </a:r>
          </a:p>
          <a:p>
            <a:pPr>
              <a:lnSpc>
                <a:spcPct val="115000"/>
              </a:lnSpc>
              <a:spcAft>
                <a:spcPts val="600"/>
              </a:spcAft>
            </a:pPr>
            <a:r>
              <a:rPr lang="af-ZA" sz="1800" b="1" i="1" dirty="0">
                <a:effectLst/>
                <a:latin typeface="Calibri" panose="020F0502020204030204" pitchFamily="34" charset="0"/>
                <a:ea typeface="Calibri" panose="020F0502020204030204" pitchFamily="34" charset="0"/>
                <a:cs typeface="Arial" panose="020B0604020202020204" pitchFamily="34" charset="0"/>
              </a:rPr>
              <a:t>Diens van die Tafel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Nagmaal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i="1" dirty="0">
                <a:effectLst/>
                <a:latin typeface="Calibri" panose="020F0502020204030204" pitchFamily="34" charset="0"/>
                <a:ea typeface="Calibri" panose="020F0502020204030204" pitchFamily="34" charset="0"/>
                <a:cs typeface="Arial" panose="020B0604020202020204" pitchFamily="34" charset="0"/>
              </a:rPr>
              <a:t>Hier is 'n gebed vir gebruik as meditasie saam met die </a:t>
            </a:r>
            <a:r>
              <a:rPr lang="af-ZA" sz="1800" i="1" dirty="0" err="1">
                <a:effectLst/>
                <a:latin typeface="Calibri" panose="020F0502020204030204" pitchFamily="34" charset="0"/>
                <a:ea typeface="Calibri" panose="020F0502020204030204" pitchFamily="34" charset="0"/>
                <a:cs typeface="Arial" panose="020B0604020202020204" pitchFamily="34" charset="0"/>
              </a:rPr>
              <a:t>nagmaalsformulier</a:t>
            </a:r>
            <a:r>
              <a:rPr lang="af-ZA" sz="1800" i="1"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Laat God jou liefhê</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 stil.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Alleen.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Leeg.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Voor jou God.</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Moenie iets sê nie.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Moet vir niks vra nie.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 net stil.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Laat toe dat God na jou kyk.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Dit is al.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 weet.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 verstaan.</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God het jou lief.</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Met 'n brandende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Dit is al wat God begeer:</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om na jou te kyk,</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met hierdie liefde.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 stil.</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Wees.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Laat jou God toe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om jou lief te hê.</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 Edwina </a:t>
            </a:r>
            <a:r>
              <a:rPr lang="af-ZA" sz="1800" dirty="0" err="1">
                <a:effectLst/>
                <a:latin typeface="Calibri" panose="020F0502020204030204" pitchFamily="34" charset="0"/>
                <a:ea typeface="Calibri" panose="020F0502020204030204" pitchFamily="34" charset="0"/>
                <a:cs typeface="Arial" panose="020B0604020202020204" pitchFamily="34" charset="0"/>
              </a:rPr>
              <a:t>Gateley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i="1" dirty="0">
                <a:effectLst/>
                <a:latin typeface="Calibri" panose="020F0502020204030204" pitchFamily="34" charset="0"/>
                <a:ea typeface="Calibri" panose="020F0502020204030204" pitchFamily="34" charset="0"/>
                <a:cs typeface="Arial" panose="020B0604020202020204" pitchFamily="34" charset="0"/>
              </a:rPr>
              <a:t>Let </a:t>
            </a:r>
            <a:r>
              <a:rPr lang="af-ZA" sz="1800" i="1" dirty="0" err="1">
                <a:effectLst/>
                <a:latin typeface="Calibri" panose="020F0502020204030204" pitchFamily="34" charset="0"/>
                <a:ea typeface="Calibri" panose="020F0502020204030204" pitchFamily="34" charset="0"/>
                <a:cs typeface="Arial" panose="020B0604020202020204" pitchFamily="34" charset="0"/>
              </a:rPr>
              <a:t>your</a:t>
            </a:r>
            <a:r>
              <a:rPr lang="af-ZA" sz="1800" i="1" dirty="0">
                <a:effectLst/>
                <a:latin typeface="Calibri" panose="020F0502020204030204" pitchFamily="34" charset="0"/>
                <a:ea typeface="Calibri" panose="020F0502020204030204" pitchFamily="34" charset="0"/>
                <a:cs typeface="Arial" panose="020B0604020202020204" pitchFamily="34" charset="0"/>
              </a:rPr>
              <a:t> God </a:t>
            </a:r>
            <a:r>
              <a:rPr lang="af-ZA" sz="1800" i="1" dirty="0" err="1">
                <a:effectLst/>
                <a:latin typeface="Calibri" panose="020F0502020204030204" pitchFamily="34" charset="0"/>
                <a:ea typeface="Calibri" panose="020F0502020204030204" pitchFamily="34" charset="0"/>
                <a:cs typeface="Arial" panose="020B0604020202020204" pitchFamily="34" charset="0"/>
              </a:rPr>
              <a:t>love</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i="1" dirty="0" err="1">
                <a:effectLst/>
                <a:latin typeface="Calibri" panose="020F0502020204030204" pitchFamily="34" charset="0"/>
                <a:ea typeface="Calibri" panose="020F0502020204030204" pitchFamily="34" charset="0"/>
                <a:cs typeface="Arial" panose="020B0604020202020204" pitchFamily="34" charset="0"/>
              </a:rPr>
              <a:t>you</a:t>
            </a:r>
            <a:r>
              <a:rPr lang="af-ZA" sz="1800" i="1" dirty="0">
                <a:effectLst/>
                <a:latin typeface="Calibri" panose="020F0502020204030204" pitchFamily="34" charset="0"/>
                <a:ea typeface="Calibri" panose="020F0502020204030204" pitchFamily="34" charset="0"/>
                <a:cs typeface="Arial" panose="020B0604020202020204" pitchFamily="34" charset="0"/>
              </a:rPr>
              <a:t> </a:t>
            </a:r>
            <a:r>
              <a:rPr lang="af-ZA" sz="1800" dirty="0">
                <a:effectLst/>
                <a:latin typeface="Calibri" panose="020F0502020204030204" pitchFamily="34" charset="0"/>
                <a:ea typeface="Calibri" panose="020F0502020204030204" pitchFamily="34" charset="0"/>
                <a:cs typeface="Arial" panose="020B0604020202020204" pitchFamily="34" charset="0"/>
              </a:rPr>
              <a:t>(vry vertaal)</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3</a:t>
            </a:fld>
            <a:endParaRPr lang="af-ZA"/>
          </a:p>
        </p:txBody>
      </p:sp>
    </p:spTree>
    <p:extLst>
      <p:ext uri="{BB962C8B-B14F-4D97-AF65-F5344CB8AC3E}">
        <p14:creationId xmlns:p14="http://schemas.microsoft.com/office/powerpoint/2010/main" val="67199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err="1">
                <a:effectLst/>
                <a:latin typeface="Calibri" panose="020F0502020204030204" pitchFamily="34" charset="0"/>
                <a:ea typeface="Calibri" panose="020F0502020204030204" pitchFamily="34" charset="0"/>
                <a:cs typeface="Arial" panose="020B0604020202020204" pitchFamily="34" charset="0"/>
              </a:rPr>
              <a:t>Familie-oomblik</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Carolyn Brown gebruik die keuse van Bethlehem as tema vir die oordenking met die kinders.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Dit is beskikbaar by:</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Worshiping</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With</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Children</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Year</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C -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Fourth</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Sunday</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of Advent (</a:t>
            </a:r>
            <a:r>
              <a:rPr lang="af-ZA"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December</a:t>
            </a:r>
            <a:r>
              <a:rPr lang="af-ZA"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 20, 2015)</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nl-NL"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dirty="0">
                <a:effectLst/>
                <a:latin typeface="Calibri" panose="020F0502020204030204" pitchFamily="34" charset="0"/>
                <a:ea typeface="Calibri" panose="020F0502020204030204" pitchFamily="34" charset="0"/>
                <a:cs typeface="Arial" panose="020B0604020202020204" pitchFamily="34" charset="0"/>
              </a:rPr>
              <a:t>Micah 5:2-5a</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err="1">
                <a:effectLst/>
                <a:latin typeface="Calibri" panose="020F0502020204030204" pitchFamily="34" charset="0"/>
                <a:ea typeface="Calibri" panose="020F0502020204030204" pitchFamily="34" charset="0"/>
                <a:cs typeface="Arial" panose="020B0604020202020204" pitchFamily="34" charset="0"/>
              </a:rPr>
              <a:t>Point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Bethlehem </a:t>
            </a:r>
            <a:r>
              <a:rPr lang="af-ZA" sz="1800" dirty="0" err="1">
                <a:effectLst/>
                <a:latin typeface="Calibri" panose="020F0502020204030204" pitchFamily="34" charset="0"/>
                <a:ea typeface="Calibri" panose="020F0502020204030204" pitchFamily="34" charset="0"/>
                <a:cs typeface="Arial" panose="020B0604020202020204" pitchFamily="34" charset="0"/>
              </a:rPr>
              <a:t>on</a:t>
            </a:r>
            <a:r>
              <a:rPr lang="af-ZA" sz="1800" dirty="0">
                <a:effectLst/>
                <a:latin typeface="Calibri" panose="020F0502020204030204" pitchFamily="34" charset="0"/>
                <a:ea typeface="Calibri" panose="020F0502020204030204" pitchFamily="34" charset="0"/>
                <a:cs typeface="Arial" panose="020B0604020202020204" pitchFamily="34" charset="0"/>
              </a:rPr>
              <a:t> a map.  </a:t>
            </a:r>
            <a:r>
              <a:rPr lang="af-ZA" sz="1800" dirty="0" err="1">
                <a:effectLst/>
                <a:latin typeface="Calibri" panose="020F0502020204030204" pitchFamily="34" charset="0"/>
                <a:ea typeface="Calibri" panose="020F0502020204030204" pitchFamily="34" charset="0"/>
                <a:cs typeface="Arial" panose="020B0604020202020204" pitchFamily="34" charset="0"/>
              </a:rPr>
              <a:t>Describe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it</a:t>
            </a:r>
            <a:r>
              <a:rPr lang="af-ZA" sz="1800" dirty="0">
                <a:effectLst/>
                <a:latin typeface="Calibri" panose="020F0502020204030204" pitchFamily="34" charset="0"/>
                <a:ea typeface="Calibri" panose="020F0502020204030204" pitchFamily="34" charset="0"/>
                <a:cs typeface="Arial" panose="020B0604020202020204" pitchFamily="34" charset="0"/>
              </a:rPr>
              <a:t> as a </a:t>
            </a:r>
            <a:r>
              <a:rPr lang="af-ZA" sz="1800" dirty="0" err="1">
                <a:effectLst/>
                <a:latin typeface="Calibri" panose="020F0502020204030204" pitchFamily="34" charset="0"/>
                <a:ea typeface="Calibri" panose="020F0502020204030204" pitchFamily="34" charset="0"/>
                <a:cs typeface="Arial" panose="020B0604020202020204" pitchFamily="34" charset="0"/>
              </a:rPr>
              <a:t>very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small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town</a:t>
            </a:r>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err="1">
                <a:effectLst/>
                <a:latin typeface="Calibri" panose="020F0502020204030204" pitchFamily="34" charset="0"/>
                <a:ea typeface="Calibri" panose="020F0502020204030204" pitchFamily="34" charset="0"/>
                <a:cs typeface="Arial" panose="020B0604020202020204" pitchFamily="34" charset="0"/>
              </a:rPr>
              <a:t>Compare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it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 </a:t>
            </a:r>
            <a:r>
              <a:rPr lang="af-ZA" sz="1800" dirty="0" err="1">
                <a:effectLst/>
                <a:latin typeface="Calibri" panose="020F0502020204030204" pitchFamily="34" charset="0"/>
                <a:ea typeface="Calibri" panose="020F0502020204030204" pitchFamily="34" charset="0"/>
                <a:cs typeface="Arial" panose="020B0604020202020204" pitchFamily="34" charset="0"/>
              </a:rPr>
              <a:t>small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town</a:t>
            </a:r>
            <a:r>
              <a:rPr lang="af-ZA" sz="1800" dirty="0">
                <a:effectLst/>
                <a:latin typeface="Calibri" panose="020F0502020204030204" pitchFamily="34" charset="0"/>
                <a:ea typeface="Calibri" panose="020F0502020204030204" pitchFamily="34" charset="0"/>
                <a:cs typeface="Arial" panose="020B0604020202020204" pitchFamily="34" charset="0"/>
              </a:rPr>
              <a:t> in </a:t>
            </a:r>
            <a:r>
              <a:rPr lang="af-ZA" sz="1800" dirty="0" err="1">
                <a:effectLst/>
                <a:latin typeface="Calibri" panose="020F0502020204030204" pitchFamily="34" charset="0"/>
                <a:ea typeface="Calibri" panose="020F0502020204030204" pitchFamily="34" charset="0"/>
                <a:cs typeface="Arial" panose="020B0604020202020204" pitchFamily="34" charset="0"/>
              </a:rPr>
              <a:t>your</a:t>
            </a:r>
            <a:r>
              <a:rPr lang="af-ZA" sz="1800" dirty="0">
                <a:effectLst/>
                <a:latin typeface="Calibri" panose="020F0502020204030204" pitchFamily="34" charset="0"/>
                <a:ea typeface="Calibri" panose="020F0502020204030204" pitchFamily="34" charset="0"/>
                <a:cs typeface="Arial" panose="020B0604020202020204" pitchFamily="34" charset="0"/>
              </a:rPr>
              <a:t> area.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err="1">
                <a:effectLst/>
                <a:latin typeface="Calibri" panose="020F0502020204030204" pitchFamily="34" charset="0"/>
                <a:ea typeface="Calibri" panose="020F0502020204030204" pitchFamily="34" charset="0"/>
                <a:cs typeface="Arial" panose="020B0604020202020204" pitchFamily="34" charset="0"/>
              </a:rPr>
              <a:t>Then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especially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if</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you</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preached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on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it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during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summer</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recall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King</a:t>
            </a:r>
            <a:r>
              <a:rPr lang="af-ZA" sz="1800" dirty="0">
                <a:effectLst/>
                <a:latin typeface="Calibri" panose="020F0502020204030204" pitchFamily="34" charset="0"/>
                <a:ea typeface="Calibri" panose="020F0502020204030204" pitchFamily="34" charset="0"/>
                <a:cs typeface="Arial" panose="020B0604020202020204" pitchFamily="34" charset="0"/>
              </a:rPr>
              <a:t> David.  </a:t>
            </a:r>
            <a:r>
              <a:rPr lang="af-ZA" sz="1800" dirty="0" err="1">
                <a:effectLst/>
                <a:latin typeface="Calibri" panose="020F0502020204030204" pitchFamily="34" charset="0"/>
                <a:ea typeface="Calibri" panose="020F0502020204030204" pitchFamily="34" charset="0"/>
                <a:cs typeface="Arial" panose="020B0604020202020204" pitchFamily="34" charset="0"/>
              </a:rPr>
              <a:t>Briefly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retell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story</a:t>
            </a:r>
            <a:r>
              <a:rPr lang="af-ZA" sz="1800" dirty="0">
                <a:effectLst/>
                <a:latin typeface="Calibri" panose="020F0502020204030204" pitchFamily="34" charset="0"/>
                <a:ea typeface="Calibri" panose="020F0502020204030204" pitchFamily="34" charset="0"/>
                <a:cs typeface="Arial" panose="020B0604020202020204" pitchFamily="34" charset="0"/>
              </a:rPr>
              <a:t> of Samuel </a:t>
            </a:r>
            <a:r>
              <a:rPr lang="af-ZA" sz="1800" dirty="0" err="1">
                <a:effectLst/>
                <a:latin typeface="Calibri" panose="020F0502020204030204" pitchFamily="34" charset="0"/>
                <a:ea typeface="Calibri" panose="020F0502020204030204" pitchFamily="34" charset="0"/>
                <a:cs typeface="Arial" panose="020B0604020202020204" pitchFamily="34" charset="0"/>
              </a:rPr>
              <a:t>going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God’s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direction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b="1" i="1" dirty="0" err="1">
                <a:effectLst/>
                <a:latin typeface="Calibri" panose="020F0502020204030204" pitchFamily="34" charset="0"/>
                <a:ea typeface="Calibri" panose="020F0502020204030204" pitchFamily="34" charset="0"/>
                <a:cs typeface="Arial" panose="020B0604020202020204" pitchFamily="34" charset="0"/>
              </a:rPr>
              <a:t>little</a:t>
            </a:r>
            <a:r>
              <a:rPr lang="af-ZA" sz="1800" b="1" i="1" dirty="0">
                <a:effectLst/>
                <a:latin typeface="Calibri" panose="020F0502020204030204" pitchFamily="34" charset="0"/>
                <a:ea typeface="Calibri" panose="020F0502020204030204" pitchFamily="34" charset="0"/>
                <a:cs typeface="Arial" panose="020B0604020202020204" pitchFamily="34" charset="0"/>
              </a:rPr>
              <a:t> </a:t>
            </a:r>
            <a:r>
              <a:rPr lang="af-ZA" sz="1800" b="1" i="1" dirty="0" err="1">
                <a:effectLst/>
                <a:latin typeface="Calibri" panose="020F0502020204030204" pitchFamily="34" charset="0"/>
                <a:ea typeface="Calibri" panose="020F0502020204030204" pitchFamily="34" charset="0"/>
                <a:cs typeface="Arial" panose="020B0604020202020204" pitchFamily="34" charset="0"/>
              </a:rPr>
              <a:t>no-place</a:t>
            </a:r>
            <a:r>
              <a:rPr lang="af-ZA" sz="1800" b="1" i="1" dirty="0">
                <a:effectLst/>
                <a:latin typeface="Calibri" panose="020F0502020204030204" pitchFamily="34" charset="0"/>
                <a:ea typeface="Calibri" panose="020F0502020204030204" pitchFamily="34" charset="0"/>
                <a:cs typeface="Arial" panose="020B0604020202020204" pitchFamily="34" charset="0"/>
              </a:rPr>
              <a:t> Bethlehem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find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next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king</a:t>
            </a:r>
            <a:r>
              <a:rPr lang="af-ZA" sz="1800" dirty="0">
                <a:effectLst/>
                <a:latin typeface="Calibri" panose="020F0502020204030204" pitchFamily="34" charset="0"/>
                <a:ea typeface="Calibri" panose="020F0502020204030204" pitchFamily="34" charset="0"/>
                <a:cs typeface="Arial" panose="020B0604020202020204" pitchFamily="34" charset="0"/>
              </a:rPr>
              <a:t> and </a:t>
            </a:r>
            <a:r>
              <a:rPr lang="af-ZA" sz="1800" dirty="0" err="1">
                <a:effectLst/>
                <a:latin typeface="Calibri" panose="020F0502020204030204" pitchFamily="34" charset="0"/>
                <a:ea typeface="Calibri" panose="020F0502020204030204" pitchFamily="34" charset="0"/>
                <a:cs typeface="Arial" panose="020B0604020202020204" pitchFamily="34" charset="0"/>
              </a:rPr>
              <a:t>then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going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through</a:t>
            </a:r>
            <a:r>
              <a:rPr lang="af-ZA" sz="1800" dirty="0">
                <a:effectLst/>
                <a:latin typeface="Calibri" panose="020F0502020204030204" pitchFamily="34" charset="0"/>
                <a:ea typeface="Calibri" panose="020F0502020204030204" pitchFamily="34" charset="0"/>
                <a:cs typeface="Arial" panose="020B0604020202020204" pitchFamily="34" charset="0"/>
              </a:rPr>
              <a:t> 7 big </a:t>
            </a:r>
            <a:r>
              <a:rPr lang="af-ZA" sz="1800" dirty="0" err="1">
                <a:effectLst/>
                <a:latin typeface="Calibri" panose="020F0502020204030204" pitchFamily="34" charset="0"/>
                <a:ea typeface="Calibri" panose="020F0502020204030204" pitchFamily="34" charset="0"/>
                <a:cs typeface="Arial" panose="020B0604020202020204" pitchFamily="34" charset="0"/>
              </a:rPr>
              <a:t>brothers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before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calling</a:t>
            </a:r>
            <a:r>
              <a:rPr lang="af-ZA" sz="1800" dirty="0">
                <a:effectLst/>
                <a:latin typeface="Calibri" panose="020F0502020204030204" pitchFamily="34" charset="0"/>
                <a:ea typeface="Calibri" panose="020F0502020204030204" pitchFamily="34" charset="0"/>
                <a:cs typeface="Arial" panose="020B0604020202020204" pitchFamily="34" charset="0"/>
              </a:rPr>
              <a:t> in </a:t>
            </a:r>
            <a:r>
              <a:rPr lang="af-ZA" sz="1800" dirty="0" err="1">
                <a:effectLst/>
                <a:latin typeface="Calibri" panose="020F0502020204030204" pitchFamily="34" charset="0"/>
                <a:ea typeface="Calibri" panose="020F0502020204030204" pitchFamily="34" charset="0"/>
                <a:cs typeface="Arial" panose="020B0604020202020204" pitchFamily="34" charset="0"/>
              </a:rPr>
              <a:t>the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baby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brother</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who</a:t>
            </a:r>
            <a:r>
              <a:rPr lang="af-ZA" sz="1800" dirty="0">
                <a:effectLst/>
                <a:latin typeface="Calibri" panose="020F0502020204030204" pitchFamily="34" charset="0"/>
                <a:ea typeface="Calibri" panose="020F0502020204030204" pitchFamily="34" charset="0"/>
                <a:cs typeface="Arial" panose="020B0604020202020204" pitchFamily="34" charset="0"/>
              </a:rPr>
              <a:t> had been </a:t>
            </a:r>
            <a:r>
              <a:rPr lang="af-ZA" sz="1800" dirty="0" err="1">
                <a:effectLst/>
                <a:latin typeface="Calibri" panose="020F0502020204030204" pitchFamily="34" charset="0"/>
                <a:ea typeface="Calibri" panose="020F0502020204030204" pitchFamily="34" charset="0"/>
                <a:cs typeface="Arial" panose="020B0604020202020204" pitchFamily="34" charset="0"/>
              </a:rPr>
              <a:t>left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tending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sheep</a:t>
            </a:r>
            <a:r>
              <a:rPr lang="af-ZA" sz="1800" dirty="0">
                <a:effectLst/>
                <a:latin typeface="Calibri" panose="020F0502020204030204" pitchFamily="34" charset="0"/>
                <a:ea typeface="Calibri" panose="020F0502020204030204" pitchFamily="34" charset="0"/>
                <a:cs typeface="Arial" panose="020B0604020202020204" pitchFamily="34" charset="0"/>
              </a:rPr>
              <a:t> and </a:t>
            </a:r>
            <a:r>
              <a:rPr lang="af-ZA" sz="1800" dirty="0" err="1">
                <a:effectLst/>
                <a:latin typeface="Calibri" panose="020F0502020204030204" pitchFamily="34" charset="0"/>
                <a:ea typeface="Calibri" panose="020F0502020204030204" pitchFamily="34" charset="0"/>
                <a:cs typeface="Arial" panose="020B0604020202020204" pitchFamily="34" charset="0"/>
              </a:rPr>
              <a:t>anointing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him</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king</a:t>
            </a:r>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1 Samuel 16:1-13 ()</a:t>
            </a:r>
          </a:p>
          <a:p>
            <a:r>
              <a:rPr lang="af-ZA" sz="1800" i="1" dirty="0">
                <a:effectLst/>
                <a:latin typeface="Calibri" panose="020F0502020204030204" pitchFamily="34" charset="0"/>
                <a:ea typeface="Calibri" panose="020F0502020204030204" pitchFamily="34" charset="0"/>
                <a:cs typeface="Arial" panose="020B0604020202020204" pitchFamily="34" charset="0"/>
              </a:rPr>
              <a:t>Samuel salf ’n ander koning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b="1" i="1" dirty="0">
                <a:effectLst/>
                <a:latin typeface="Calibri" panose="020F0502020204030204" pitchFamily="34" charset="0"/>
                <a:ea typeface="Calibri" panose="020F0502020204030204" pitchFamily="34" charset="0"/>
                <a:cs typeface="Arial" panose="020B0604020202020204" pitchFamily="34" charset="0"/>
              </a:rPr>
              <a:t>16</a:t>
            </a:r>
            <a:r>
              <a:rPr lang="af-ZA" sz="1800" i="1" dirty="0">
                <a:effectLst/>
                <a:latin typeface="Calibri" panose="020F0502020204030204" pitchFamily="34" charset="0"/>
                <a:ea typeface="Calibri" panose="020F0502020204030204" pitchFamily="34" charset="0"/>
                <a:cs typeface="Arial" panose="020B0604020202020204" pitchFamily="34" charset="0"/>
              </a:rPr>
              <a:t> Die Here het vir Samuel gesê: “Hoe lank gaan jy nog oor Saul treur nadat Ek hom as koning oor Israel verwerp het? Maak ’n horing vol olie en gaan na Betlehem toe! Ek stuur jou na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toe, want onder sy seuns sien Ek vir My ’n koning.”</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2</a:t>
            </a:r>
            <a:r>
              <a:rPr lang="af-ZA" sz="1800" i="1" dirty="0">
                <a:effectLst/>
                <a:latin typeface="Calibri" panose="020F0502020204030204" pitchFamily="34" charset="0"/>
                <a:ea typeface="Calibri" panose="020F0502020204030204" pitchFamily="34" charset="0"/>
                <a:cs typeface="Arial" panose="020B0604020202020204" pitchFamily="34" charset="0"/>
              </a:rPr>
              <a:t>Samuel vra toe: “Hoe kan ek gaan? As Saul dit hoor, sal hy my doodmaak.”</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dirty="0">
                <a:effectLst/>
                <a:latin typeface="Calibri" panose="020F0502020204030204" pitchFamily="34" charset="0"/>
                <a:ea typeface="Calibri" panose="020F0502020204030204" pitchFamily="34" charset="0"/>
                <a:cs typeface="Arial" panose="020B0604020202020204" pitchFamily="34" charset="0"/>
              </a:rPr>
              <a:t>En die Here sê vir hom: “Neem ’n vers saam en sê: ‘Ek het gekom om vir die Here ’n offer te bring.’</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3</a:t>
            </a:r>
            <a:r>
              <a:rPr lang="af-ZA" sz="1800" i="1" dirty="0">
                <a:effectLst/>
                <a:latin typeface="Calibri" panose="020F0502020204030204" pitchFamily="34" charset="0"/>
                <a:ea typeface="Calibri" panose="020F0502020204030204" pitchFamily="34" charset="0"/>
                <a:cs typeface="Arial" panose="020B0604020202020204" pitchFamily="34" charset="0"/>
              </a:rPr>
              <a:t>Nooi dan vir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na die offer toe. Ek sal jou meedeel wat jy moet doen. Salf vir My dié een wat Ek jou sal beveel.”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4</a:t>
            </a:r>
            <a:r>
              <a:rPr lang="af-ZA" sz="1800" i="1" dirty="0">
                <a:effectLst/>
                <a:latin typeface="Calibri" panose="020F0502020204030204" pitchFamily="34" charset="0"/>
                <a:ea typeface="Calibri" panose="020F0502020204030204" pitchFamily="34" charset="0"/>
                <a:cs typeface="Arial" panose="020B0604020202020204" pitchFamily="34" charset="0"/>
              </a:rPr>
              <a:t>Samuel het gedoen wat die Here gesê het. By sy aankoms in Betlehem het die leiers van die stad hom ontsteld tegemoet gekom en gesê: “Kom u in vrede?”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5</a:t>
            </a:r>
            <a:r>
              <a:rPr lang="af-ZA" sz="1800" i="1" dirty="0">
                <a:effectLst/>
                <a:latin typeface="Calibri" panose="020F0502020204030204" pitchFamily="34" charset="0"/>
                <a:ea typeface="Calibri" panose="020F0502020204030204" pitchFamily="34" charset="0"/>
                <a:cs typeface="Arial" panose="020B0604020202020204" pitchFamily="34" charset="0"/>
              </a:rPr>
              <a:t>En hy het gesê: “Ja. Ek het gekom om vir die Here ’n offer te bring. Reinig julle en kom saam met my na die offer toe.”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dirty="0">
                <a:effectLst/>
                <a:latin typeface="Calibri" panose="020F0502020204030204" pitchFamily="34" charset="0"/>
                <a:ea typeface="Calibri" panose="020F0502020204030204" pitchFamily="34" charset="0"/>
                <a:cs typeface="Arial" panose="020B0604020202020204" pitchFamily="34" charset="0"/>
              </a:rPr>
              <a:t>Hyself het vir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en sy seuns gereinig en hulle na die offer toe genooi.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6</a:t>
            </a:r>
            <a:r>
              <a:rPr lang="af-ZA" sz="1800" i="1" dirty="0">
                <a:effectLst/>
                <a:latin typeface="Calibri" panose="020F0502020204030204" pitchFamily="34" charset="0"/>
                <a:ea typeface="Calibri" panose="020F0502020204030204" pitchFamily="34" charset="0"/>
                <a:cs typeface="Arial" panose="020B0604020202020204" pitchFamily="34" charset="0"/>
              </a:rPr>
              <a:t>Toe hulle inkom, het Samuel vir </a:t>
            </a:r>
            <a:r>
              <a:rPr lang="af-ZA" sz="1800" i="1" dirty="0" err="1">
                <a:effectLst/>
                <a:latin typeface="Calibri" panose="020F0502020204030204" pitchFamily="34" charset="0"/>
                <a:ea typeface="Calibri" panose="020F0502020204030204" pitchFamily="34" charset="0"/>
                <a:cs typeface="Arial" panose="020B0604020202020204" pitchFamily="34" charset="0"/>
              </a:rPr>
              <a:t>Eliab</a:t>
            </a:r>
            <a:r>
              <a:rPr lang="af-ZA" sz="1800" i="1" dirty="0">
                <a:effectLst/>
                <a:latin typeface="Calibri" panose="020F0502020204030204" pitchFamily="34" charset="0"/>
                <a:ea typeface="Calibri" panose="020F0502020204030204" pitchFamily="34" charset="0"/>
                <a:cs typeface="Arial" panose="020B0604020202020204" pitchFamily="34" charset="0"/>
              </a:rPr>
              <a:t> gesien en gedink: die gesalfde van die Here staan hier voor die Here.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7</a:t>
            </a:r>
            <a:r>
              <a:rPr lang="af-ZA" sz="1800" i="1" dirty="0">
                <a:effectLst/>
                <a:latin typeface="Calibri" panose="020F0502020204030204" pitchFamily="34" charset="0"/>
                <a:ea typeface="Calibri" panose="020F0502020204030204" pitchFamily="34" charset="0"/>
                <a:cs typeface="Arial" panose="020B0604020202020204" pitchFamily="34" charset="0"/>
              </a:rPr>
              <a:t>Maar Hy sê vir Samuel: “Moenie na sy voorkoms of sy buitengewone lengte kyk nie, want Ek het hom nie gekies nie. Die Here kyk nie na dieselfde dinge as die mens nie. Die mens kyk na die uiterlike, maar die Here na die innerlike.”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8</a:t>
            </a:r>
            <a:r>
              <a:rPr lang="af-ZA" sz="1800" i="1" dirty="0">
                <a:effectLst/>
                <a:latin typeface="Calibri" panose="020F0502020204030204" pitchFamily="34" charset="0"/>
                <a:ea typeface="Calibri" panose="020F0502020204030204" pitchFamily="34" charset="0"/>
                <a:cs typeface="Arial" panose="020B0604020202020204" pitchFamily="34" charset="0"/>
              </a:rPr>
              <a:t>Toe roep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vir </a:t>
            </a:r>
            <a:r>
              <a:rPr lang="af-ZA" sz="1800" i="1" dirty="0" err="1">
                <a:effectLst/>
                <a:latin typeface="Calibri" panose="020F0502020204030204" pitchFamily="34" charset="0"/>
                <a:ea typeface="Calibri" panose="020F0502020204030204" pitchFamily="34" charset="0"/>
                <a:cs typeface="Arial" panose="020B0604020202020204" pitchFamily="34" charset="0"/>
              </a:rPr>
              <a:t>Abinadab</a:t>
            </a:r>
            <a:r>
              <a:rPr lang="af-ZA" sz="1800" i="1" dirty="0">
                <a:effectLst/>
                <a:latin typeface="Calibri" panose="020F0502020204030204" pitchFamily="34" charset="0"/>
                <a:ea typeface="Calibri" panose="020F0502020204030204" pitchFamily="34" charset="0"/>
                <a:cs typeface="Arial" panose="020B0604020202020204" pitchFamily="34" charset="0"/>
              </a:rPr>
              <a:t> en laat hom voor Samuel verbygaan en hy dink: die Here het ook hierdie een nie gekies nie.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9</a:t>
            </a:r>
            <a:r>
              <a:rPr lang="af-ZA" sz="1800" i="1" dirty="0">
                <a:effectLst/>
                <a:latin typeface="Calibri" panose="020F0502020204030204" pitchFamily="34" charset="0"/>
                <a:ea typeface="Calibri" panose="020F0502020204030204" pitchFamily="34" charset="0"/>
                <a:cs typeface="Arial" panose="020B0604020202020204" pitchFamily="34" charset="0"/>
              </a:rPr>
              <a:t>Daarna het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vir </a:t>
            </a:r>
            <a:r>
              <a:rPr lang="af-ZA" sz="1800" i="1" dirty="0" err="1">
                <a:effectLst/>
                <a:latin typeface="Calibri" panose="020F0502020204030204" pitchFamily="34" charset="0"/>
                <a:ea typeface="Calibri" panose="020F0502020204030204" pitchFamily="34" charset="0"/>
                <a:cs typeface="Arial" panose="020B0604020202020204" pitchFamily="34" charset="0"/>
              </a:rPr>
              <a:t>Samma</a:t>
            </a:r>
            <a:r>
              <a:rPr lang="af-ZA" sz="1800" i="1" dirty="0">
                <a:effectLst/>
                <a:latin typeface="Calibri" panose="020F0502020204030204" pitchFamily="34" charset="0"/>
                <a:ea typeface="Calibri" panose="020F0502020204030204" pitchFamily="34" charset="0"/>
                <a:cs typeface="Arial" panose="020B0604020202020204" pitchFamily="34" charset="0"/>
              </a:rPr>
              <a:t> laat verbygaan, maar Samuel het gedink: die Here het ook hierdie een nie gekies nie.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10</a:t>
            </a:r>
            <a:r>
              <a:rPr lang="af-ZA" sz="1800" i="1" dirty="0">
                <a:effectLst/>
                <a:latin typeface="Calibri" panose="020F0502020204030204" pitchFamily="34" charset="0"/>
                <a:ea typeface="Calibri" panose="020F0502020204030204" pitchFamily="34" charset="0"/>
                <a:cs typeface="Arial" panose="020B0604020202020204" pitchFamily="34" charset="0"/>
              </a:rPr>
              <a:t>Nadat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sewe van sy seuns voor Samuel laat verbygaan het, sê Samuel vir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“Die Here het nie een van hulle gekies nie.”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11</a:t>
            </a:r>
            <a:r>
              <a:rPr lang="af-ZA" sz="1800" i="1" dirty="0">
                <a:effectLst/>
                <a:latin typeface="Calibri" panose="020F0502020204030204" pitchFamily="34" charset="0"/>
                <a:ea typeface="Calibri" panose="020F0502020204030204" pitchFamily="34" charset="0"/>
                <a:cs typeface="Arial" panose="020B0604020202020204" pitchFamily="34" charset="0"/>
              </a:rPr>
              <a:t>Daarop het Samuel vir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gevra: “Is dit al jou seuns dié?” En hy het geantwoord: “Die jongste is nog oor, maar hy pas nou skape op.”</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dirty="0">
                <a:effectLst/>
                <a:latin typeface="Calibri" panose="020F0502020204030204" pitchFamily="34" charset="0"/>
                <a:ea typeface="Calibri" panose="020F0502020204030204" pitchFamily="34" charset="0"/>
                <a:cs typeface="Arial" panose="020B0604020202020204" pitchFamily="34" charset="0"/>
              </a:rPr>
              <a:t>Toe sê Samuel vir </a:t>
            </a:r>
            <a:r>
              <a:rPr lang="af-ZA" sz="1800" i="1" dirty="0" err="1">
                <a:effectLst/>
                <a:latin typeface="Calibri" panose="020F0502020204030204" pitchFamily="34" charset="0"/>
                <a:ea typeface="Calibri" panose="020F0502020204030204" pitchFamily="34" charset="0"/>
                <a:cs typeface="Arial" panose="020B0604020202020204" pitchFamily="34" charset="0"/>
              </a:rPr>
              <a:t>Isai</a:t>
            </a:r>
            <a:r>
              <a:rPr lang="af-ZA" sz="1800" i="1" dirty="0">
                <a:effectLst/>
                <a:latin typeface="Calibri" panose="020F0502020204030204" pitchFamily="34" charset="0"/>
                <a:ea typeface="Calibri" panose="020F0502020204030204" pitchFamily="34" charset="0"/>
                <a:cs typeface="Arial" panose="020B0604020202020204" pitchFamily="34" charset="0"/>
              </a:rPr>
              <a:t>: “Laat haal hom, want ons eet nie voordat hy hier is nie.”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12</a:t>
            </a:r>
            <a:r>
              <a:rPr lang="af-ZA" sz="1800" i="1" dirty="0">
                <a:effectLst/>
                <a:latin typeface="Calibri" panose="020F0502020204030204" pitchFamily="34" charset="0"/>
                <a:ea typeface="Calibri" panose="020F0502020204030204" pitchFamily="34" charset="0"/>
                <a:cs typeface="Arial" panose="020B0604020202020204" pitchFamily="34" charset="0"/>
              </a:rPr>
              <a:t>Isai het hom laat haal. Hy het ’n rooi gelaatskleur gehad, mooi oë en ’n goeie voorkoms.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dirty="0">
                <a:effectLst/>
                <a:latin typeface="Calibri" panose="020F0502020204030204" pitchFamily="34" charset="0"/>
                <a:ea typeface="Calibri" panose="020F0502020204030204" pitchFamily="34" charset="0"/>
                <a:cs typeface="Arial" panose="020B0604020202020204" pitchFamily="34" charset="0"/>
              </a:rPr>
              <a:t>Toe sê die Here: “Staan op, salf hom, want dis </a:t>
            </a:r>
            <a:r>
              <a:rPr lang="af-ZA" sz="1800" i="1" dirty="0" err="1">
                <a:effectLst/>
                <a:latin typeface="Calibri" panose="020F0502020204030204" pitchFamily="34" charset="0"/>
                <a:ea typeface="Calibri" panose="020F0502020204030204" pitchFamily="34" charset="0"/>
                <a:cs typeface="Arial" panose="020B0604020202020204" pitchFamily="34" charset="0"/>
              </a:rPr>
              <a:t>hý</a:t>
            </a:r>
            <a:r>
              <a:rPr lang="af-ZA" sz="1800" i="1" dirty="0">
                <a:effectLst/>
                <a:latin typeface="Calibri" panose="020F0502020204030204" pitchFamily="34" charset="0"/>
                <a:ea typeface="Calibri" panose="020F0502020204030204" pitchFamily="34" charset="0"/>
                <a:cs typeface="Arial" panose="020B0604020202020204" pitchFamily="34" charset="0"/>
              </a:rPr>
              <a:t>.”</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13</a:t>
            </a:r>
            <a:r>
              <a:rPr lang="af-ZA" sz="1800" i="1" dirty="0">
                <a:effectLst/>
                <a:latin typeface="Calibri" panose="020F0502020204030204" pitchFamily="34" charset="0"/>
                <a:ea typeface="Calibri" panose="020F0502020204030204" pitchFamily="34" charset="0"/>
                <a:cs typeface="Arial" panose="020B0604020202020204" pitchFamily="34" charset="0"/>
              </a:rPr>
              <a:t>Samuel het die horing met olie gevat en hom voor sy broers gesalf. Die Gees van die Here het van daardie dag af kragtig in Dawid gewerk. Daarna het Samuel klaargemaak en na Rama toe teruggegaan.</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err="1">
                <a:effectLst/>
                <a:latin typeface="Calibri" panose="020F0502020204030204" pitchFamily="34" charset="0"/>
                <a:ea typeface="Calibri" panose="020F0502020204030204" pitchFamily="34" charset="0"/>
                <a:cs typeface="Arial" panose="020B0604020202020204" pitchFamily="34" charset="0"/>
              </a:rPr>
              <a:t>Then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with</a:t>
            </a:r>
            <a:r>
              <a:rPr lang="af-ZA" sz="1800" dirty="0">
                <a:effectLst/>
                <a:latin typeface="Calibri" panose="020F0502020204030204" pitchFamily="34" charset="0"/>
                <a:ea typeface="Calibri" panose="020F0502020204030204" pitchFamily="34" charset="0"/>
                <a:cs typeface="Arial" panose="020B0604020202020204" pitchFamily="34" charset="0"/>
              </a:rPr>
              <a:t> a </a:t>
            </a:r>
            <a:r>
              <a:rPr lang="af-ZA" sz="1800" dirty="0" err="1">
                <a:effectLst/>
                <a:latin typeface="Calibri" panose="020F0502020204030204" pitchFamily="34" charset="0"/>
                <a:ea typeface="Calibri" panose="020F0502020204030204" pitchFamily="34" charset="0"/>
                <a:cs typeface="Arial" panose="020B0604020202020204" pitchFamily="34" charset="0"/>
              </a:rPr>
              <a:t>laugh</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say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Guess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what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It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happened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again</a:t>
            </a:r>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err="1">
                <a:effectLst/>
                <a:latin typeface="Calibri" panose="020F0502020204030204" pitchFamily="34" charset="0"/>
                <a:ea typeface="Calibri" panose="020F0502020204030204" pitchFamily="34" charset="0"/>
                <a:cs typeface="Arial" panose="020B0604020202020204" pitchFamily="34" charset="0"/>
              </a:rPr>
              <a:t>Describe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how</a:t>
            </a:r>
            <a:r>
              <a:rPr lang="af-ZA" sz="1800" dirty="0">
                <a:effectLst/>
                <a:latin typeface="Calibri" panose="020F0502020204030204" pitchFamily="34" charset="0"/>
                <a:ea typeface="Calibri" panose="020F0502020204030204" pitchFamily="34" charset="0"/>
                <a:cs typeface="Arial" panose="020B0604020202020204" pitchFamily="34" charset="0"/>
              </a:rPr>
              <a:t> Mary and Joseph end </a:t>
            </a:r>
            <a:r>
              <a:rPr lang="af-ZA" sz="1800" dirty="0" err="1">
                <a:effectLst/>
                <a:latin typeface="Calibri" panose="020F0502020204030204" pitchFamily="34" charset="0"/>
                <a:ea typeface="Calibri" panose="020F0502020204030204" pitchFamily="34" charset="0"/>
                <a:cs typeface="Arial" panose="020B0604020202020204" pitchFamily="34" charset="0"/>
              </a:rPr>
              <a:t>up</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not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just</a:t>
            </a:r>
            <a:r>
              <a:rPr lang="af-ZA" sz="1800" dirty="0">
                <a:effectLst/>
                <a:latin typeface="Calibri" panose="020F0502020204030204" pitchFamily="34" charset="0"/>
                <a:ea typeface="Calibri" panose="020F0502020204030204" pitchFamily="34" charset="0"/>
                <a:cs typeface="Arial" panose="020B0604020202020204" pitchFamily="34" charset="0"/>
              </a:rPr>
              <a:t> in Bethlehem, </a:t>
            </a:r>
            <a:r>
              <a:rPr lang="af-ZA" sz="1800" dirty="0" err="1">
                <a:effectLst/>
                <a:latin typeface="Calibri" panose="020F0502020204030204" pitchFamily="34" charset="0"/>
                <a:ea typeface="Calibri" panose="020F0502020204030204" pitchFamily="34" charset="0"/>
                <a:cs typeface="Arial" panose="020B0604020202020204" pitchFamily="34" charset="0"/>
              </a:rPr>
              <a:t>but</a:t>
            </a:r>
            <a:r>
              <a:rPr lang="af-ZA" sz="1800" dirty="0">
                <a:effectLst/>
                <a:latin typeface="Calibri" panose="020F0502020204030204" pitchFamily="34" charset="0"/>
                <a:ea typeface="Calibri" panose="020F0502020204030204" pitchFamily="34" charset="0"/>
                <a:cs typeface="Arial" panose="020B0604020202020204" pitchFamily="34" charset="0"/>
              </a:rPr>
              <a:t> in a </a:t>
            </a:r>
            <a:r>
              <a:rPr lang="af-ZA" sz="1800" dirty="0" err="1">
                <a:effectLst/>
                <a:latin typeface="Calibri" panose="020F0502020204030204" pitchFamily="34" charset="0"/>
                <a:ea typeface="Calibri" panose="020F0502020204030204" pitchFamily="34" charset="0"/>
                <a:cs typeface="Arial" panose="020B0604020202020204" pitchFamily="34" charset="0"/>
              </a:rPr>
              <a:t>barn</a:t>
            </a:r>
            <a:r>
              <a:rPr lang="af-ZA" sz="1800" dirty="0">
                <a:effectLst/>
                <a:latin typeface="Calibri" panose="020F0502020204030204" pitchFamily="34" charset="0"/>
                <a:ea typeface="Calibri" panose="020F0502020204030204" pitchFamily="34" charset="0"/>
                <a:cs typeface="Arial" panose="020B0604020202020204" pitchFamily="34" charset="0"/>
              </a:rPr>
              <a:t> in Bethlehem </a:t>
            </a:r>
            <a:r>
              <a:rPr lang="af-ZA" sz="1800" dirty="0" err="1">
                <a:effectLst/>
                <a:latin typeface="Calibri" panose="020F0502020204030204" pitchFamily="34" charset="0"/>
                <a:ea typeface="Calibri" panose="020F0502020204030204" pitchFamily="34" charset="0"/>
                <a:cs typeface="Arial" panose="020B0604020202020204" pitchFamily="34" charset="0"/>
              </a:rPr>
              <a:t>on</a:t>
            </a:r>
            <a:r>
              <a:rPr lang="af-ZA" sz="1800" dirty="0">
                <a:effectLst/>
                <a:latin typeface="Calibri" panose="020F0502020204030204" pitchFamily="34" charset="0"/>
                <a:ea typeface="Calibri" panose="020F0502020204030204" pitchFamily="34" charset="0"/>
                <a:cs typeface="Arial" panose="020B0604020202020204" pitchFamily="34" charset="0"/>
              </a:rPr>
              <a:t> a </a:t>
            </a:r>
            <a:r>
              <a:rPr lang="af-ZA" sz="1800" dirty="0" err="1">
                <a:effectLst/>
                <a:latin typeface="Calibri" panose="020F0502020204030204" pitchFamily="34" charset="0"/>
                <a:ea typeface="Calibri" panose="020F0502020204030204" pitchFamily="34" charset="0"/>
                <a:cs typeface="Arial" panose="020B0604020202020204" pitchFamily="34" charset="0"/>
              </a:rPr>
              <a:t>forced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trip</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pay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hated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taxes</a:t>
            </a:r>
            <a:r>
              <a:rPr lang="af-ZA" sz="1800" dirty="0">
                <a:effectLst/>
                <a:latin typeface="Calibri" panose="020F0502020204030204" pitchFamily="34" charset="0"/>
                <a:ea typeface="Calibri" panose="020F0502020204030204" pitchFamily="34" charset="0"/>
                <a:cs typeface="Arial" panose="020B0604020202020204" pitchFamily="34" charset="0"/>
              </a:rPr>
              <a:t>.  The </a:t>
            </a:r>
            <a:r>
              <a:rPr lang="af-ZA" sz="1800" dirty="0" err="1">
                <a:effectLst/>
                <a:latin typeface="Calibri" panose="020F0502020204030204" pitchFamily="34" charset="0"/>
                <a:ea typeface="Calibri" panose="020F0502020204030204" pitchFamily="34" charset="0"/>
                <a:cs typeface="Arial" panose="020B0604020202020204" pitchFamily="34" charset="0"/>
              </a:rPr>
              <a:t>point</a:t>
            </a:r>
            <a:r>
              <a:rPr lang="af-ZA" sz="1800" dirty="0">
                <a:effectLst/>
                <a:latin typeface="Calibri" panose="020F0502020204030204" pitchFamily="34" charset="0"/>
                <a:ea typeface="Calibri" panose="020F0502020204030204" pitchFamily="34" charset="0"/>
                <a:cs typeface="Arial" panose="020B0604020202020204" pitchFamily="34" charset="0"/>
              </a:rPr>
              <a:t> is </a:t>
            </a:r>
            <a:r>
              <a:rPr lang="af-ZA" sz="1800" dirty="0" err="1">
                <a:effectLst/>
                <a:latin typeface="Calibri" panose="020F0502020204030204" pitchFamily="34" charset="0"/>
                <a:ea typeface="Calibri" panose="020F0502020204030204" pitchFamily="34" charset="0"/>
                <a:cs typeface="Arial" panose="020B0604020202020204" pitchFamily="34" charset="0"/>
              </a:rPr>
              <a:t>that</a:t>
            </a:r>
            <a:r>
              <a:rPr lang="af-ZA" sz="1800" dirty="0">
                <a:effectLst/>
                <a:latin typeface="Calibri" panose="020F0502020204030204" pitchFamily="34" charset="0"/>
                <a:ea typeface="Calibri" panose="020F0502020204030204" pitchFamily="34" charset="0"/>
                <a:cs typeface="Arial" panose="020B0604020202020204" pitchFamily="34" charset="0"/>
              </a:rPr>
              <a:t> God </a:t>
            </a:r>
            <a:r>
              <a:rPr lang="af-ZA" sz="1800" dirty="0" err="1">
                <a:effectLst/>
                <a:latin typeface="Calibri" panose="020F0502020204030204" pitchFamily="34" charset="0"/>
                <a:ea typeface="Calibri" panose="020F0502020204030204" pitchFamily="34" charset="0"/>
                <a:cs typeface="Arial" panose="020B0604020202020204" pitchFamily="34" charset="0"/>
              </a:rPr>
              <a:t>shows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up</a:t>
            </a:r>
            <a:r>
              <a:rPr lang="af-ZA" sz="1800" dirty="0">
                <a:effectLst/>
                <a:latin typeface="Calibri" panose="020F0502020204030204" pitchFamily="34" charset="0"/>
                <a:ea typeface="Calibri" panose="020F0502020204030204" pitchFamily="34" charset="0"/>
                <a:cs typeface="Arial" panose="020B0604020202020204" pitchFamily="34" charset="0"/>
              </a:rPr>
              <a:t> in some </a:t>
            </a:r>
            <a:r>
              <a:rPr lang="af-ZA" sz="1800" dirty="0" err="1">
                <a:effectLst/>
                <a:latin typeface="Calibri" panose="020F0502020204030204" pitchFamily="34" charset="0"/>
                <a:ea typeface="Calibri" panose="020F0502020204030204" pitchFamily="34" charset="0"/>
                <a:cs typeface="Arial" panose="020B0604020202020204" pitchFamily="34" charset="0"/>
              </a:rPr>
              <a:t>surprising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places</a:t>
            </a:r>
            <a:r>
              <a:rPr lang="af-ZA" sz="1800" dirty="0">
                <a:effectLst/>
                <a:latin typeface="Calibri" panose="020F0502020204030204" pitchFamily="34" charset="0"/>
                <a:ea typeface="Calibri" panose="020F0502020204030204" pitchFamily="34" charset="0"/>
                <a:cs typeface="Arial" panose="020B0604020202020204" pitchFamily="34" charset="0"/>
              </a:rPr>
              <a:t> – </a:t>
            </a:r>
            <a:r>
              <a:rPr lang="af-ZA" sz="1800" dirty="0" err="1">
                <a:effectLst/>
                <a:latin typeface="Calibri" panose="020F0502020204030204" pitchFamily="34" charset="0"/>
                <a:ea typeface="Calibri" panose="020F0502020204030204" pitchFamily="34" charset="0"/>
                <a:cs typeface="Arial" panose="020B0604020202020204" pitchFamily="34" charset="0"/>
              </a:rPr>
              <a:t>even</a:t>
            </a:r>
            <a:r>
              <a:rPr lang="af-ZA" sz="1800" dirty="0">
                <a:effectLst/>
                <a:latin typeface="Calibri" panose="020F0502020204030204" pitchFamily="34" charset="0"/>
                <a:ea typeface="Calibri" panose="020F0502020204030204" pitchFamily="34" charset="0"/>
                <a:cs typeface="Arial" panose="020B0604020202020204" pitchFamily="34" charset="0"/>
              </a:rPr>
              <a:t> in Bethlehem.  So, </a:t>
            </a:r>
            <a:r>
              <a:rPr lang="af-ZA" sz="1800" dirty="0" err="1">
                <a:effectLst/>
                <a:latin typeface="Calibri" panose="020F0502020204030204" pitchFamily="34" charset="0"/>
                <a:ea typeface="Calibri" panose="020F0502020204030204" pitchFamily="34" charset="0"/>
                <a:cs typeface="Arial" panose="020B0604020202020204" pitchFamily="34" charset="0"/>
              </a:rPr>
              <a:t>we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should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expect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find</a:t>
            </a:r>
            <a:r>
              <a:rPr lang="af-ZA" sz="1800" dirty="0">
                <a:effectLst/>
                <a:latin typeface="Calibri" panose="020F0502020204030204" pitchFamily="34" charset="0"/>
                <a:ea typeface="Calibri" panose="020F0502020204030204" pitchFamily="34" charset="0"/>
                <a:cs typeface="Arial" panose="020B0604020202020204" pitchFamily="34" charset="0"/>
              </a:rPr>
              <a:t> God </a:t>
            </a:r>
            <a:r>
              <a:rPr lang="af-ZA" sz="1800" dirty="0" err="1">
                <a:effectLst/>
                <a:latin typeface="Calibri" panose="020F0502020204030204" pitchFamily="34" charset="0"/>
                <a:ea typeface="Calibri" panose="020F0502020204030204" pitchFamily="34" charset="0"/>
                <a:cs typeface="Arial" panose="020B0604020202020204" pitchFamily="34" charset="0"/>
              </a:rPr>
              <a:t>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work</a:t>
            </a:r>
            <a:r>
              <a:rPr lang="af-ZA" sz="1800" dirty="0">
                <a:effectLst/>
                <a:latin typeface="Calibri" panose="020F0502020204030204" pitchFamily="34" charset="0"/>
                <a:ea typeface="Calibri" panose="020F0502020204030204" pitchFamily="34" charset="0"/>
                <a:cs typeface="Arial" panose="020B0604020202020204" pitchFamily="34" charset="0"/>
              </a:rPr>
              <a:t> in </a:t>
            </a:r>
            <a:r>
              <a:rPr lang="af-ZA" sz="1800" dirty="0" err="1">
                <a:effectLst/>
                <a:latin typeface="Calibri" panose="020F0502020204030204" pitchFamily="34" charset="0"/>
                <a:ea typeface="Calibri" panose="020F0502020204030204" pitchFamily="34" charset="0"/>
                <a:cs typeface="Arial" panose="020B0604020202020204" pitchFamily="34" charset="0"/>
              </a:rPr>
              <a:t>surprising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places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today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too</a:t>
            </a:r>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Lukas 2:1-7 ()</a:t>
            </a:r>
          </a:p>
          <a:p>
            <a:r>
              <a:rPr lang="af-ZA" sz="1800" i="1" dirty="0">
                <a:effectLst/>
                <a:latin typeface="Calibri" panose="020F0502020204030204" pitchFamily="34" charset="0"/>
                <a:ea typeface="Calibri" panose="020F0502020204030204" pitchFamily="34" charset="0"/>
                <a:cs typeface="Arial" panose="020B0604020202020204" pitchFamily="34" charset="0"/>
              </a:rPr>
              <a:t>Die geboorte van Jesus</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(Matt 1:18–25)</a:t>
            </a:r>
          </a:p>
          <a:p>
            <a:r>
              <a:rPr lang="af-ZA" sz="1800" b="1" i="1" dirty="0">
                <a:effectLst/>
                <a:latin typeface="Calibri" panose="020F0502020204030204" pitchFamily="34" charset="0"/>
                <a:ea typeface="Calibri" panose="020F0502020204030204" pitchFamily="34" charset="0"/>
                <a:cs typeface="Arial" panose="020B0604020202020204" pitchFamily="34" charset="0"/>
              </a:rPr>
              <a:t>2</a:t>
            </a:r>
            <a:r>
              <a:rPr lang="af-ZA" sz="1800" i="1" dirty="0">
                <a:effectLst/>
                <a:latin typeface="Calibri" panose="020F0502020204030204" pitchFamily="34" charset="0"/>
                <a:ea typeface="Calibri" panose="020F0502020204030204" pitchFamily="34" charset="0"/>
                <a:cs typeface="Arial" panose="020B0604020202020204" pitchFamily="34" charset="0"/>
              </a:rPr>
              <a:t> In daardie tyd het keiser Augustus ’n bevel uitgevaardig dat ’n volkstelling in die hele ryk gehou moet word.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2</a:t>
            </a:r>
            <a:r>
              <a:rPr lang="af-ZA" sz="1800" i="1" dirty="0">
                <a:effectLst/>
                <a:latin typeface="Calibri" panose="020F0502020204030204" pitchFamily="34" charset="0"/>
                <a:ea typeface="Calibri" panose="020F0502020204030204" pitchFamily="34" charset="0"/>
                <a:cs typeface="Arial" panose="020B0604020202020204" pitchFamily="34" charset="0"/>
              </a:rPr>
              <a:t>Hierdie eerste volkstelling het plaasgevind toe </a:t>
            </a:r>
            <a:r>
              <a:rPr lang="af-ZA" sz="1800" i="1" dirty="0" err="1">
                <a:effectLst/>
                <a:latin typeface="Calibri" panose="020F0502020204030204" pitchFamily="34" charset="0"/>
                <a:ea typeface="Calibri" panose="020F0502020204030204" pitchFamily="34" charset="0"/>
                <a:cs typeface="Arial" panose="020B0604020202020204" pitchFamily="34" charset="0"/>
              </a:rPr>
              <a:t>Sirenius</a:t>
            </a:r>
            <a:r>
              <a:rPr lang="af-ZA" sz="1800" i="1" dirty="0">
                <a:effectLst/>
                <a:latin typeface="Calibri" panose="020F0502020204030204" pitchFamily="34" charset="0"/>
                <a:ea typeface="Calibri" panose="020F0502020204030204" pitchFamily="34" charset="0"/>
                <a:cs typeface="Arial" panose="020B0604020202020204" pitchFamily="34" charset="0"/>
              </a:rPr>
              <a:t> goewerneur was in die provinsie Sirië.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3</a:t>
            </a:r>
            <a:r>
              <a:rPr lang="af-ZA" sz="1800" i="1" dirty="0">
                <a:effectLst/>
                <a:latin typeface="Calibri" panose="020F0502020204030204" pitchFamily="34" charset="0"/>
                <a:ea typeface="Calibri" panose="020F0502020204030204" pitchFamily="34" charset="0"/>
                <a:cs typeface="Arial" panose="020B0604020202020204" pitchFamily="34" charset="0"/>
              </a:rPr>
              <a:t>Almal het gegaan om hulle te laat inskryf, elkeen na sy eie stad toe.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i="1" baseline="30000" dirty="0">
                <a:effectLst/>
                <a:latin typeface="Calibri" panose="020F0502020204030204" pitchFamily="34" charset="0"/>
                <a:ea typeface="Calibri" panose="020F0502020204030204" pitchFamily="34" charset="0"/>
                <a:cs typeface="Arial" panose="020B0604020202020204" pitchFamily="34" charset="0"/>
              </a:rPr>
              <a:t>4</a:t>
            </a:r>
            <a:r>
              <a:rPr lang="af-ZA" sz="1800" i="1" dirty="0">
                <a:effectLst/>
                <a:latin typeface="Calibri" panose="020F0502020204030204" pitchFamily="34" charset="0"/>
                <a:ea typeface="Calibri" panose="020F0502020204030204" pitchFamily="34" charset="0"/>
                <a:cs typeface="Arial" panose="020B0604020202020204" pitchFamily="34" charset="0"/>
              </a:rPr>
              <a:t>Ook Josef het gegaan. Hy het van die dorp Nasaret in Galilea na Judea toe gegaan, na Betlehem, die stad van Dawid, omdat hy tot die huis en geslag van Dawid behoort het.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5</a:t>
            </a:r>
            <a:r>
              <a:rPr lang="af-ZA" sz="1800" i="1" dirty="0">
                <a:effectLst/>
                <a:latin typeface="Calibri" panose="020F0502020204030204" pitchFamily="34" charset="0"/>
                <a:ea typeface="Calibri" panose="020F0502020204030204" pitchFamily="34" charset="0"/>
                <a:cs typeface="Arial" panose="020B0604020202020204" pitchFamily="34" charset="0"/>
              </a:rPr>
              <a:t>Maria, sy verloofde, wat swanger was, het saamgegaan om ingeskryf te word.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6</a:t>
            </a:r>
            <a:r>
              <a:rPr lang="af-ZA" sz="1800" i="1" dirty="0">
                <a:effectLst/>
                <a:latin typeface="Calibri" panose="020F0502020204030204" pitchFamily="34" charset="0"/>
                <a:ea typeface="Calibri" panose="020F0502020204030204" pitchFamily="34" charset="0"/>
                <a:cs typeface="Arial" panose="020B0604020202020204" pitchFamily="34" charset="0"/>
              </a:rPr>
              <a:t>Terwyl hulle daar was, het die tyd gekom dat haar kind gebore moes word. </a:t>
            </a:r>
            <a:r>
              <a:rPr lang="af-ZA" sz="1800" i="1" baseline="30000" dirty="0">
                <a:effectLst/>
                <a:latin typeface="Calibri" panose="020F0502020204030204" pitchFamily="34" charset="0"/>
                <a:ea typeface="Calibri" panose="020F0502020204030204" pitchFamily="34" charset="0"/>
                <a:cs typeface="Arial" panose="020B0604020202020204" pitchFamily="34" charset="0"/>
              </a:rPr>
              <a:t>7</a:t>
            </a:r>
            <a:r>
              <a:rPr lang="af-ZA" sz="1800" i="1" dirty="0">
                <a:effectLst/>
                <a:latin typeface="Calibri" panose="020F0502020204030204" pitchFamily="34" charset="0"/>
                <a:ea typeface="Calibri" panose="020F0502020204030204" pitchFamily="34" charset="0"/>
                <a:cs typeface="Arial" panose="020B0604020202020204" pitchFamily="34" charset="0"/>
              </a:rPr>
              <a:t>Sy het haar </a:t>
            </a:r>
            <a:r>
              <a:rPr lang="af-ZA" sz="1800" i="1" dirty="0" err="1">
                <a:effectLst/>
                <a:latin typeface="Calibri" panose="020F0502020204030204" pitchFamily="34" charset="0"/>
                <a:ea typeface="Calibri" panose="020F0502020204030204" pitchFamily="34" charset="0"/>
                <a:cs typeface="Arial" panose="020B0604020202020204" pitchFamily="34" charset="0"/>
              </a:rPr>
              <a:t>Eerstelingseun</a:t>
            </a:r>
            <a:r>
              <a:rPr lang="af-ZA" sz="1800" i="1" dirty="0">
                <a:effectLst/>
                <a:latin typeface="Calibri" panose="020F0502020204030204" pitchFamily="34" charset="0"/>
                <a:ea typeface="Calibri" panose="020F0502020204030204" pitchFamily="34" charset="0"/>
                <a:cs typeface="Arial" panose="020B0604020202020204" pitchFamily="34" charset="0"/>
              </a:rPr>
              <a:t> in die wêreld gebring en Hom in doeke toegedraai en in ’n krip neergelê, omdat daar vir hulle geen plek in die herberg was nie.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r>
              <a:rPr lang="af-ZA" sz="1800" dirty="0">
                <a:effectLst/>
                <a:latin typeface="Calibri" panose="020F0502020204030204" pitchFamily="34" charset="0"/>
                <a:ea typeface="Calibri" panose="020F0502020204030204" pitchFamily="34" charset="0"/>
                <a:cs typeface="Arial" panose="020B0604020202020204" pitchFamily="34" charset="0"/>
              </a:rPr>
              <a:t> </a:t>
            </a:r>
          </a:p>
          <a:p>
            <a:r>
              <a:rPr lang="af-ZA" sz="1800" dirty="0">
                <a:effectLst/>
                <a:latin typeface="Calibri" panose="020F0502020204030204" pitchFamily="34" charset="0"/>
                <a:ea typeface="Calibri" panose="020F0502020204030204" pitchFamily="34" charset="0"/>
                <a:cs typeface="Arial" panose="020B0604020202020204" pitchFamily="34" charset="0"/>
              </a:rPr>
              <a:t>God </a:t>
            </a:r>
            <a:r>
              <a:rPr lang="af-ZA" sz="1800" dirty="0" err="1">
                <a:effectLst/>
                <a:latin typeface="Calibri" panose="020F0502020204030204" pitchFamily="34" charset="0"/>
                <a:ea typeface="Calibri" panose="020F0502020204030204" pitchFamily="34" charset="0"/>
                <a:cs typeface="Arial" panose="020B0604020202020204" pitchFamily="34" charset="0"/>
              </a:rPr>
              <a:t>even</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shows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up</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school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your</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house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while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you</a:t>
            </a:r>
            <a:r>
              <a:rPr lang="af-ZA" sz="1800" dirty="0">
                <a:effectLst/>
                <a:latin typeface="Calibri" panose="020F0502020204030204" pitchFamily="34" charset="0"/>
                <a:ea typeface="Calibri" panose="020F0502020204030204" pitchFamily="34" charset="0"/>
                <a:cs typeface="Arial" panose="020B0604020202020204" pitchFamily="34" charset="0"/>
              </a:rPr>
              <a:t> are </a:t>
            </a:r>
            <a:r>
              <a:rPr lang="af-ZA" sz="1800" dirty="0" err="1">
                <a:effectLst/>
                <a:latin typeface="Calibri" panose="020F0502020204030204" pitchFamily="34" charset="0"/>
                <a:ea typeface="Calibri" panose="020F0502020204030204" pitchFamily="34" charset="0"/>
                <a:cs typeface="Arial" panose="020B0604020202020204" pitchFamily="34" charset="0"/>
              </a:rPr>
              <a:t>on</a:t>
            </a:r>
            <a:r>
              <a:rPr lang="af-ZA" sz="1800" dirty="0">
                <a:effectLst/>
                <a:latin typeface="Calibri" panose="020F0502020204030204" pitchFamily="34" charset="0"/>
                <a:ea typeface="Calibri" panose="020F0502020204030204" pitchFamily="34" charset="0"/>
                <a:cs typeface="Arial" panose="020B0604020202020204" pitchFamily="34" charset="0"/>
              </a:rPr>
              <a:t> a </a:t>
            </a:r>
            <a:r>
              <a:rPr lang="af-ZA" sz="1800" dirty="0" err="1">
                <a:effectLst/>
                <a:latin typeface="Calibri" panose="020F0502020204030204" pitchFamily="34" charset="0"/>
                <a:ea typeface="Calibri" panose="020F0502020204030204" pitchFamily="34" charset="0"/>
                <a:cs typeface="Arial" panose="020B0604020202020204" pitchFamily="34" charset="0"/>
              </a:rPr>
              <a:t>holiday</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trip</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Thank</a:t>
            </a:r>
            <a:r>
              <a:rPr lang="af-ZA" sz="1800" dirty="0">
                <a:effectLst/>
                <a:latin typeface="Calibri" panose="020F0502020204030204" pitchFamily="34" charset="0"/>
                <a:ea typeface="Calibri" panose="020F0502020204030204" pitchFamily="34" charset="0"/>
                <a:cs typeface="Arial" panose="020B0604020202020204" pitchFamily="34" charset="0"/>
              </a:rPr>
              <a:t> God </a:t>
            </a:r>
            <a:r>
              <a:rPr lang="af-ZA" sz="1800" dirty="0" err="1">
                <a:effectLst/>
                <a:latin typeface="Calibri" panose="020F0502020204030204" pitchFamily="34" charset="0"/>
                <a:ea typeface="Calibri" panose="020F0502020204030204" pitchFamily="34" charset="0"/>
                <a:cs typeface="Arial" panose="020B0604020202020204" pitchFamily="34" charset="0"/>
              </a:rPr>
              <a:t>for</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being</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with</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us</a:t>
            </a:r>
            <a:r>
              <a:rPr lang="af-ZA" sz="1800" dirty="0">
                <a:effectLst/>
                <a:latin typeface="Calibri" panose="020F0502020204030204" pitchFamily="34" charset="0"/>
                <a:ea typeface="Calibri" panose="020F0502020204030204" pitchFamily="34" charset="0"/>
                <a:cs typeface="Arial" panose="020B0604020202020204" pitchFamily="34" charset="0"/>
              </a:rPr>
              <a:t> and </a:t>
            </a:r>
            <a:r>
              <a:rPr lang="af-ZA" sz="1800" dirty="0" err="1">
                <a:effectLst/>
                <a:latin typeface="Calibri" panose="020F0502020204030204" pitchFamily="34" charset="0"/>
                <a:ea typeface="Calibri" panose="020F0502020204030204" pitchFamily="34" charset="0"/>
                <a:cs typeface="Arial" panose="020B0604020202020204" pitchFamily="34" charset="0"/>
              </a:rPr>
              <a:t>challenge</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worshipers</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to</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watch</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for</a:t>
            </a:r>
            <a:r>
              <a:rPr lang="af-ZA" sz="1800" dirty="0">
                <a:effectLst/>
                <a:latin typeface="Calibri" panose="020F0502020204030204" pitchFamily="34" charset="0"/>
                <a:ea typeface="Calibri" panose="020F0502020204030204" pitchFamily="34" charset="0"/>
                <a:cs typeface="Arial" panose="020B0604020202020204" pitchFamily="34" charset="0"/>
              </a:rPr>
              <a:t> God </a:t>
            </a:r>
            <a:r>
              <a:rPr lang="af-ZA" sz="1800" dirty="0" err="1">
                <a:effectLst/>
                <a:latin typeface="Calibri" panose="020F0502020204030204" pitchFamily="34" charset="0"/>
                <a:ea typeface="Calibri" panose="020F0502020204030204" pitchFamily="34" charset="0"/>
                <a:cs typeface="Arial" panose="020B0604020202020204" pitchFamily="34" charset="0"/>
              </a:rPr>
              <a:t>at</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work</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all</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around</a:t>
            </a:r>
            <a:r>
              <a:rPr lang="af-ZA" sz="1800" dirty="0">
                <a:effectLst/>
                <a:latin typeface="Calibri" panose="020F0502020204030204" pitchFamily="34" charset="0"/>
                <a:ea typeface="Calibri" panose="020F0502020204030204" pitchFamily="34" charset="0"/>
                <a:cs typeface="Arial" panose="020B0604020202020204" pitchFamily="34" charset="0"/>
              </a:rPr>
              <a:t> </a:t>
            </a:r>
            <a:r>
              <a:rPr lang="af-ZA" sz="1800" dirty="0" err="1">
                <a:effectLst/>
                <a:latin typeface="Calibri" panose="020F0502020204030204" pitchFamily="34" charset="0"/>
                <a:ea typeface="Calibri" panose="020F0502020204030204" pitchFamily="34" charset="0"/>
                <a:cs typeface="Arial" panose="020B0604020202020204" pitchFamily="34" charset="0"/>
              </a:rPr>
              <a:t>them</a:t>
            </a:r>
            <a:r>
              <a:rPr lang="af-ZA" sz="1800" dirty="0">
                <a:effectLst/>
                <a:latin typeface="Calibri" panose="020F0502020204030204" pitchFamily="34" charset="0"/>
                <a:ea typeface="Calibri" panose="020F0502020204030204" pitchFamily="34" charset="0"/>
                <a:cs typeface="Arial" panose="020B0604020202020204" pitchFamily="34" charset="0"/>
              </a:rPr>
              <a:t>.</a:t>
            </a:r>
          </a:p>
          <a:p>
            <a:r>
              <a:rPr lang="en-US" sz="1800" dirty="0">
                <a:effectLst/>
                <a:latin typeface="Calibri" panose="020F0502020204030204" pitchFamily="34" charset="0"/>
                <a:ea typeface="Calibri" panose="020F0502020204030204" pitchFamily="34" charset="0"/>
                <a:cs typeface="Arial" panose="020B0604020202020204" pitchFamily="34" charset="0"/>
              </a:rPr>
              <a:t> </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4</a:t>
            </a:fld>
            <a:endParaRPr lang="af-ZA"/>
          </a:p>
        </p:txBody>
      </p:sp>
    </p:spTree>
    <p:extLst>
      <p:ext uri="{BB962C8B-B14F-4D97-AF65-F5344CB8AC3E}">
        <p14:creationId xmlns:p14="http://schemas.microsoft.com/office/powerpoint/2010/main" val="2618799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err="1">
                <a:effectLst/>
                <a:latin typeface="Calibri" panose="020F0502020204030204" pitchFamily="34" charset="0"/>
                <a:ea typeface="Calibri" panose="020F0502020204030204" pitchFamily="34" charset="0"/>
                <a:cs typeface="Arial" panose="020B0604020202020204" pitchFamily="34" charset="0"/>
              </a:rPr>
              <a:t>Preekvoorstel</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Dit is vandag die vierde Sondag in Advent. Hierdie Sondag word gekenmerk deur liefde. Ons teks getuig van God se liefde en trou teenoor God se volk. Dit is dáárdie Liefde wat deur al die eeue en aan die ganse skepping – maar veral en eerste aan die geringstes – liefde en trou betoon. Die verhaal van God se liefde is 'n </a:t>
            </a:r>
            <a:r>
              <a:rPr lang="af-ZA" sz="1800" dirty="0" err="1">
                <a:effectLst/>
                <a:latin typeface="Calibri" panose="020F0502020204030204" pitchFamily="34" charset="0"/>
                <a:ea typeface="Calibri" panose="020F0502020204030204" pitchFamily="34" charset="0"/>
                <a:cs typeface="Arial" panose="020B0604020202020204" pitchFamily="34" charset="0"/>
              </a:rPr>
              <a:t>láng</a:t>
            </a:r>
            <a:r>
              <a:rPr lang="af-ZA" sz="1800" dirty="0">
                <a:effectLst/>
                <a:latin typeface="Calibri" panose="020F0502020204030204" pitchFamily="34" charset="0"/>
                <a:ea typeface="Calibri" panose="020F0502020204030204" pitchFamily="34" charset="0"/>
                <a:cs typeface="Arial" panose="020B0604020202020204" pitchFamily="34" charset="0"/>
              </a:rPr>
              <a:t> verhaal. Dit strek van die Here se beloftes in Miga tot by opgewondenheid oor Christus se koms in die Evangelies – 'n </a:t>
            </a:r>
            <a:r>
              <a:rPr lang="af-ZA" sz="1800" dirty="0" err="1">
                <a:effectLst/>
                <a:latin typeface="Calibri" panose="020F0502020204030204" pitchFamily="34" charset="0"/>
                <a:ea typeface="Calibri" panose="020F0502020204030204" pitchFamily="34" charset="0"/>
                <a:cs typeface="Arial" panose="020B0604020202020204" pitchFamily="34" charset="0"/>
              </a:rPr>
              <a:t>liefdesmanifes</a:t>
            </a:r>
            <a:r>
              <a:rPr lang="af-ZA" sz="1800" dirty="0">
                <a:effectLst/>
                <a:latin typeface="Calibri" panose="020F0502020204030204" pitchFamily="34" charset="0"/>
                <a:ea typeface="Calibri" panose="020F0502020204030204" pitchFamily="34" charset="0"/>
                <a:cs typeface="Arial" panose="020B0604020202020204" pitchFamily="34" charset="0"/>
              </a:rPr>
              <a:t>. Dit getuig van God se aktiewe liefde wat vír God se skepping kies.</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5</a:t>
            </a:fld>
            <a:endParaRPr lang="af-ZA"/>
          </a:p>
        </p:txBody>
      </p:sp>
    </p:spTree>
    <p:extLst>
      <p:ext uri="{BB962C8B-B14F-4D97-AF65-F5344CB8AC3E}">
        <p14:creationId xmlns:p14="http://schemas.microsoft.com/office/powerpoint/2010/main" val="876628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Die profeet Miga</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Miga was 'n tydgenoot van Jesaja, en het waarskynlik ongeveer tussen 742 en 687 </a:t>
            </a:r>
            <a:r>
              <a:rPr lang="af-ZA" sz="1800" dirty="0" err="1">
                <a:effectLst/>
                <a:latin typeface="Calibri" panose="020F0502020204030204" pitchFamily="34" charset="0"/>
                <a:ea typeface="Calibri" panose="020F0502020204030204" pitchFamily="34" charset="0"/>
                <a:cs typeface="Arial" panose="020B0604020202020204" pitchFamily="34" charset="0"/>
              </a:rPr>
              <a:t>v.C.</a:t>
            </a:r>
            <a:r>
              <a:rPr lang="af-ZA" sz="1800" dirty="0">
                <a:effectLst/>
                <a:latin typeface="Calibri" panose="020F0502020204030204" pitchFamily="34" charset="0"/>
                <a:ea typeface="Calibri" panose="020F0502020204030204" pitchFamily="34" charset="0"/>
                <a:cs typeface="Arial" panose="020B0604020202020204" pitchFamily="34" charset="0"/>
              </a:rPr>
              <a:t> as profeet opgetree.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eerste hoofstukke van Miga is 'n massiewe </a:t>
            </a:r>
            <a:r>
              <a:rPr lang="af-ZA" sz="1800" dirty="0" err="1">
                <a:effectLst/>
                <a:latin typeface="Calibri" panose="020F0502020204030204" pitchFamily="34" charset="0"/>
                <a:ea typeface="Calibri" panose="020F0502020204030204" pitchFamily="34" charset="0"/>
                <a:cs typeface="Arial" panose="020B0604020202020204" pitchFamily="34" charset="0"/>
              </a:rPr>
              <a:t>oordeelsaankondiging</a:t>
            </a:r>
            <a:r>
              <a:rPr lang="af-ZA" sz="1800" dirty="0">
                <a:effectLst/>
                <a:latin typeface="Calibri" panose="020F0502020204030204" pitchFamily="34" charset="0"/>
                <a:ea typeface="Calibri" panose="020F0502020204030204" pitchFamily="34" charset="0"/>
                <a:cs typeface="Arial" panose="020B0604020202020204" pitchFamily="34" charset="0"/>
              </a:rPr>
              <a:t>. Nou skuif die perspektief. Ná die voorafgaande hoofstukke skets ons teksgedeelte 'n situasie van nuwe hoop en verwagting.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Waar dit in die eerste drie hoofstukke hoofsaaklik oor </a:t>
            </a:r>
            <a:r>
              <a:rPr lang="af-ZA" sz="1800" dirty="0" err="1">
                <a:effectLst/>
                <a:latin typeface="Calibri" panose="020F0502020204030204" pitchFamily="34" charset="0"/>
                <a:ea typeface="Calibri" panose="020F0502020204030204" pitchFamily="34" charset="0"/>
                <a:cs typeface="Arial" panose="020B0604020202020204" pitchFamily="34" charset="0"/>
              </a:rPr>
              <a:t>oordeelsuitsprake</a:t>
            </a:r>
            <a:r>
              <a:rPr lang="af-ZA" sz="1800" dirty="0">
                <a:effectLst/>
                <a:latin typeface="Calibri" panose="020F0502020204030204" pitchFamily="34" charset="0"/>
                <a:ea typeface="Calibri" panose="020F0502020204030204" pitchFamily="34" charset="0"/>
                <a:cs typeface="Arial" panose="020B0604020202020204" pitchFamily="34" charset="0"/>
              </a:rPr>
              <a:t> gegaan het, gaan dit hier oor die koms van die beloofde koning wat as herder sal optree. Teen hierdie tyd is dit 'n bekende beeld vir die Here in die Ou Testament.</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herder-beeldspraak word in die Ou Testament boonop met verwysing na die komende Messias toegepas (Sag 11:4-17; Joh. 10:1-10). In Esegiël 34 word die slegte herders met die goeie herder gekontrasteer. Skape het volgehoue sorg en beskerming nodig, want hulle is hulpelose, weerlose en maklik beïnvloedbare diere.</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Terloops, as Miga noukeurig bestudeer word, kom die tema van oordeel en dan weer hoop of verlossing soos 'n klassieke pingpong-spel telkemale oor en weer na vore.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Miga 5:2-6 is van belang vir Christene omdat dié teks in Matteus 2:6, aan die begin van die </a:t>
            </a:r>
            <a:r>
              <a:rPr lang="af-ZA" sz="1800" dirty="0" err="1">
                <a:effectLst/>
                <a:latin typeface="Calibri" panose="020F0502020204030204" pitchFamily="34" charset="0"/>
                <a:ea typeface="Calibri" panose="020F0502020204030204" pitchFamily="34" charset="0"/>
                <a:cs typeface="Arial" panose="020B0604020202020204" pitchFamily="34" charset="0"/>
              </a:rPr>
              <a:t>evangelievertelling</a:t>
            </a:r>
            <a:r>
              <a:rPr lang="af-ZA" sz="1800" dirty="0">
                <a:effectLst/>
                <a:latin typeface="Calibri" panose="020F0502020204030204" pitchFamily="34" charset="0"/>
                <a:ea typeface="Calibri" panose="020F0502020204030204" pitchFamily="34" charset="0"/>
                <a:cs typeface="Arial" panose="020B0604020202020204" pitchFamily="34" charset="0"/>
              </a:rPr>
              <a:t>, aangehaal word. Hier in Miga 5:2-5a is die boodskap dat die Here iemand sal stuur wat tot die volk se redding sal verskyn en vrede sal bring (v 4). Die vraag is hoekom hierdie belofte dat die Here iemand sal stuur om die volk te verlos, gegee word. Waarom sal hierdie persoon juis vrede wees?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Kom ons stap deur ons teks en kyk na die inhoud daarvan.</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6</a:t>
            </a:fld>
            <a:endParaRPr lang="af-ZA"/>
          </a:p>
        </p:txBody>
      </p:sp>
    </p:spTree>
    <p:extLst>
      <p:ext uri="{BB962C8B-B14F-4D97-AF65-F5344CB8AC3E}">
        <p14:creationId xmlns:p14="http://schemas.microsoft.com/office/powerpoint/2010/main" val="1448851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Agtergrond</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Miga verwys na Jerusalem as "'n dogter van troepe". Dit verwys na die beroemde beleg van ongeveer 701 </a:t>
            </a:r>
            <a:r>
              <a:rPr lang="af-ZA" sz="1800" dirty="0" err="1">
                <a:effectLst/>
                <a:latin typeface="Calibri" panose="020F0502020204030204" pitchFamily="34" charset="0"/>
                <a:ea typeface="Calibri" panose="020F0502020204030204" pitchFamily="34" charset="0"/>
                <a:cs typeface="Arial" panose="020B0604020202020204" pitchFamily="34" charset="0"/>
              </a:rPr>
              <a:t>vC</a:t>
            </a:r>
            <a:r>
              <a:rPr lang="af-ZA" sz="1800" dirty="0">
                <a:effectLst/>
                <a:latin typeface="Calibri" panose="020F0502020204030204" pitchFamily="34" charset="0"/>
                <a:ea typeface="Calibri" panose="020F0502020204030204" pitchFamily="34" charset="0"/>
                <a:cs typeface="Arial" panose="020B0604020202020204" pitchFamily="34" charset="0"/>
              </a:rPr>
              <a:t> toe Jerusalem deur die Assiriese leër van </a:t>
            </a:r>
            <a:r>
              <a:rPr lang="af-ZA" sz="1800" dirty="0" err="1">
                <a:effectLst/>
                <a:latin typeface="Calibri" panose="020F0502020204030204" pitchFamily="34" charset="0"/>
                <a:ea typeface="Calibri" panose="020F0502020204030204" pitchFamily="34" charset="0"/>
                <a:cs typeface="Arial" panose="020B0604020202020204" pitchFamily="34" charset="0"/>
              </a:rPr>
              <a:t>Sanherib</a:t>
            </a:r>
            <a:r>
              <a:rPr lang="af-ZA" sz="1800" dirty="0">
                <a:effectLst/>
                <a:latin typeface="Calibri" panose="020F0502020204030204" pitchFamily="34" charset="0"/>
                <a:ea typeface="Calibri" panose="020F0502020204030204" pitchFamily="34" charset="0"/>
                <a:cs typeface="Arial" panose="020B0604020202020204" pitchFamily="34" charset="0"/>
              </a:rPr>
              <a:t> omring is. Dit was die tyd van die profete Jesaja en Miga.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Hiskia was die koning en hy het probeer om Juda tot geestelike getrouheid te herstel. Menslik gesproke kon Hiskia nie die stryd teen die Assiriërs wen nie. 'n Groot deel van sy koninkryk was reeds verower en van Juda se beduidende stede was dit net die hoofstad wat nog bly staan het.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koning, wat veronderstel was om die volk uit gevaar te verlos en hulle van 'n oorwinning te verseker, word toe self die sweepstok soos die res van die bevolking in hierdie beleërde stad. Hiskia kon nie daarin slaag om die volk te bevry en te beskerm nie.</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7</a:t>
            </a:fld>
            <a:endParaRPr lang="af-ZA"/>
          </a:p>
        </p:txBody>
      </p:sp>
    </p:spTree>
    <p:extLst>
      <p:ext uri="{BB962C8B-B14F-4D97-AF65-F5344CB8AC3E}">
        <p14:creationId xmlns:p14="http://schemas.microsoft.com/office/powerpoint/2010/main" val="1151752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Bethlehem-</a:t>
            </a:r>
            <a:r>
              <a:rPr lang="af-ZA" sz="1800" b="1" dirty="0" err="1">
                <a:effectLst/>
                <a:latin typeface="Calibri" panose="020F0502020204030204" pitchFamily="34" charset="0"/>
                <a:ea typeface="Calibri" panose="020F0502020204030204" pitchFamily="34" charset="0"/>
                <a:cs typeface="Arial" panose="020B0604020202020204" pitchFamily="34" charset="0"/>
              </a:rPr>
              <a:t>Efrata</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Vers 1 begin met: "Maar jy, 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 Die "maar" dui op die dramatiese omkeer van Juda se benarde situasie. Met die hoofstad wat deur die Assiriese leër omring was, het die profeet Miga hom tot Betlehem gewend as die simbool van Israel se hoop.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Betlehem beteken "huis van brood" of "</a:t>
            </a:r>
            <a:r>
              <a:rPr lang="af-ZA" sz="1800" dirty="0" err="1">
                <a:effectLst/>
                <a:latin typeface="Calibri" panose="020F0502020204030204" pitchFamily="34" charset="0"/>
                <a:ea typeface="Calibri" panose="020F0502020204030204" pitchFamily="34" charset="0"/>
                <a:cs typeface="Arial" panose="020B0604020202020204" pitchFamily="34" charset="0"/>
              </a:rPr>
              <a:t>broodspens</a:t>
            </a:r>
            <a:r>
              <a:rPr lang="af-ZA" sz="1800" dirty="0">
                <a:effectLst/>
                <a:latin typeface="Calibri" panose="020F0502020204030204" pitchFamily="34" charset="0"/>
                <a:ea typeface="Calibri" panose="020F0502020204030204" pitchFamily="34" charset="0"/>
                <a:cs typeface="Arial" panose="020B0604020202020204" pitchFamily="34" charset="0"/>
              </a:rPr>
              <a:t>". Dit was die geboortedorp van Boas en later ook koning Dawid (Rut 1:1; 4:18-22). Dit was 'n klein, landelike dorpie met omtrent 300 inwoners, sowat sewe kilometer suid van Jerusalem.</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fokus val nou op 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Die </a:t>
            </a:r>
            <a:r>
              <a:rPr lang="af-ZA" sz="1800" dirty="0" err="1">
                <a:effectLst/>
                <a:latin typeface="Calibri" panose="020F0502020204030204" pitchFamily="34" charset="0"/>
                <a:ea typeface="Calibri" panose="020F0502020204030204" pitchFamily="34" charset="0"/>
                <a:cs typeface="Arial" panose="020B0604020202020204" pitchFamily="34" charset="0"/>
              </a:rPr>
              <a:t>dubbelnaam</a:t>
            </a:r>
            <a:r>
              <a:rPr lang="af-ZA" sz="1800" dirty="0">
                <a:effectLst/>
                <a:latin typeface="Calibri" panose="020F0502020204030204" pitchFamily="34" charset="0"/>
                <a:ea typeface="Calibri" panose="020F0502020204030204" pitchFamily="34" charset="0"/>
                <a:cs typeface="Arial" panose="020B0604020202020204" pitchFamily="34" charset="0"/>
              </a:rPr>
              <a:t> word gebruik om die verbinding met Dawid te beklemtoon. </a:t>
            </a:r>
            <a:r>
              <a:rPr lang="af-ZA" sz="1800" dirty="0" err="1">
                <a:effectLst/>
                <a:latin typeface="Calibri" panose="020F0502020204030204" pitchFamily="34" charset="0"/>
                <a:ea typeface="Calibri" panose="020F0502020204030204" pitchFamily="34" charset="0"/>
                <a:cs typeface="Arial" panose="020B0604020202020204" pitchFamily="34" charset="0"/>
              </a:rPr>
              <a:t>Isai</a:t>
            </a:r>
            <a:r>
              <a:rPr lang="af-ZA" sz="1800" dirty="0">
                <a:effectLst/>
                <a:latin typeface="Calibri" panose="020F0502020204030204" pitchFamily="34" charset="0"/>
                <a:ea typeface="Calibri" panose="020F0502020204030204" pitchFamily="34" charset="0"/>
                <a:cs typeface="Arial" panose="020B0604020202020204" pitchFamily="34" charset="0"/>
              </a:rPr>
              <a:t>, Dawid se pa, was 'n boorling van Betlehem (1 Sam 16:1, 18), oftewel 'n </a:t>
            </a:r>
            <a:r>
              <a:rPr lang="af-ZA" sz="1800" dirty="0" err="1">
                <a:effectLst/>
                <a:latin typeface="Calibri" panose="020F0502020204030204" pitchFamily="34" charset="0"/>
                <a:ea typeface="Calibri" panose="020F0502020204030204" pitchFamily="34" charset="0"/>
                <a:cs typeface="Arial" panose="020B0604020202020204" pitchFamily="34" charset="0"/>
              </a:rPr>
              <a:t>Efratiet</a:t>
            </a:r>
            <a:r>
              <a:rPr lang="af-ZA" sz="1800" dirty="0">
                <a:effectLst/>
                <a:latin typeface="Calibri" panose="020F0502020204030204" pitchFamily="34" charset="0"/>
                <a:ea typeface="Calibri" panose="020F0502020204030204" pitchFamily="34" charset="0"/>
                <a:cs typeface="Arial" panose="020B0604020202020204" pitchFamily="34" charset="0"/>
              </a:rPr>
              <a:t> van Betlehem in Juda (1 Sam 17:12). </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was die distrik waarin die dorp geleë was. Betlehem was die </a:t>
            </a:r>
            <a:r>
              <a:rPr lang="af-ZA" sz="1800" dirty="0" err="1">
                <a:effectLst/>
                <a:latin typeface="Calibri" panose="020F0502020204030204" pitchFamily="34" charset="0"/>
                <a:ea typeface="Calibri" panose="020F0502020204030204" pitchFamily="34" charset="0"/>
                <a:cs typeface="Arial" panose="020B0604020202020204" pitchFamily="34" charset="0"/>
              </a:rPr>
              <a:t>gesinshuis</a:t>
            </a:r>
            <a:r>
              <a:rPr lang="af-ZA" sz="1800" dirty="0">
                <a:effectLst/>
                <a:latin typeface="Calibri" panose="020F0502020204030204" pitchFamily="34" charset="0"/>
                <a:ea typeface="Calibri" panose="020F0502020204030204" pitchFamily="34" charset="0"/>
                <a:cs typeface="Arial" panose="020B0604020202020204" pitchFamily="34" charset="0"/>
              </a:rPr>
              <a:t> van Dawid.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verwysing neem ons dus terug na die suiwer bron van Dawid se </a:t>
            </a:r>
            <a:r>
              <a:rPr lang="af-ZA" sz="1800" dirty="0" err="1">
                <a:effectLst/>
                <a:latin typeface="Calibri" panose="020F0502020204030204" pitchFamily="34" charset="0"/>
                <a:ea typeface="Calibri" panose="020F0502020204030204" pitchFamily="34" charset="0"/>
                <a:cs typeface="Arial" panose="020B0604020202020204" pitchFamily="34" charset="0"/>
              </a:rPr>
              <a:t>koningslyn</a:t>
            </a:r>
            <a:r>
              <a:rPr lang="af-ZA" sz="1800" dirty="0">
                <a:effectLst/>
                <a:latin typeface="Calibri" panose="020F0502020204030204" pitchFamily="34" charset="0"/>
                <a:ea typeface="Calibri" panose="020F0502020204030204" pitchFamily="34" charset="0"/>
                <a:cs typeface="Arial" panose="020B0604020202020204" pitchFamily="34" charset="0"/>
              </a:rPr>
              <a:t>, voor korrupsie onder opvolgende konings wat uit Jerusalem geregeer het. Die naam </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kan ook op familiegroepe dui wie se geskiedenis nou met Betlehem verweef was.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word geteken as die voortbringer of ouer van die een wat sal kom. In kontras met Jerusalem, wat in dié tyd 'n paar keer vergroot is om die bannelinge uit die noorde te akkommodeer, is 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die kleinste onder die families in Juda. Betlehem dui dus op die nederigheid van hierdie man omdat hy van 'n klein dorpie af kom, en nie van 'n wonderlike stad nie. God kies telkens die kleinste en minste. Dit is ook 'n teken dat Hy Hom met die geringstes bemoei en dat sy ingryping telkens uit die onwaarskynlikste hoek kom. Die feit dat Jesus in Betlehem gebore is, dui op 'n nuwe begin!</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8</a:t>
            </a:fld>
            <a:endParaRPr lang="af-ZA"/>
          </a:p>
        </p:txBody>
      </p:sp>
    </p:spTree>
    <p:extLst>
      <p:ext uri="{BB962C8B-B14F-4D97-AF65-F5344CB8AC3E}">
        <p14:creationId xmlns:p14="http://schemas.microsoft.com/office/powerpoint/2010/main" val="3821858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r>
              <a:rPr lang="af-ZA" sz="1800" b="1" dirty="0">
                <a:effectLst/>
                <a:latin typeface="Calibri" panose="020F0502020204030204" pitchFamily="34" charset="0"/>
                <a:ea typeface="Calibri" panose="020F0502020204030204" pitchFamily="34" charset="0"/>
                <a:cs typeface="Arial" panose="020B0604020202020204" pitchFamily="34" charset="0"/>
              </a:rPr>
              <a:t>Nie net nog 'n baba nie</a:t>
            </a:r>
            <a:endParaRPr lang="af-ZA"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In Miga 5:3 omvat die geboorte van hierdie kind die hoop op 'n nuwe heerser uit die geslag van Dawid. Dit verander die situasie van wanhoop, paniek en hopeloosheid dramaties. Hierdie kind wat gebore word, is nie sommer net nog 'n baba nie. Die verwagting van 'n nuwe leier wat die blywende hoop op bevryding uitspreek, word in die beskrywing van die geboorte van die kind vervat. Miga 4–5 praat van die hoop op herstel en verlossing, en van 'n herinstelling van die koningskap wat veel verder as hierdie oorspronklike teks sou weerklink (Claassens).</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teksgedeelte gaan verder en sê dat die redder sy mense vir 'n kort rukkie sal prysgee. Die heerser sal opstaan en 'n herder wees. Sy heerskappy sal tot aan die einde van die aarde wees. En daar sal vrede wees. </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Die belofte van die heerser uit Betlehem-</a:t>
            </a:r>
            <a:r>
              <a:rPr lang="af-ZA" sz="1800" dirty="0" err="1">
                <a:effectLst/>
                <a:latin typeface="Calibri" panose="020F0502020204030204" pitchFamily="34" charset="0"/>
                <a:ea typeface="Calibri" panose="020F0502020204030204" pitchFamily="34" charset="0"/>
                <a:cs typeface="Arial" panose="020B0604020202020204" pitchFamily="34" charset="0"/>
              </a:rPr>
              <a:t>Efrata</a:t>
            </a:r>
            <a:r>
              <a:rPr lang="af-ZA" sz="1800" dirty="0">
                <a:effectLst/>
                <a:latin typeface="Calibri" panose="020F0502020204030204" pitchFamily="34" charset="0"/>
                <a:ea typeface="Calibri" panose="020F0502020204030204" pitchFamily="34" charset="0"/>
                <a:cs typeface="Arial" panose="020B0604020202020204" pitchFamily="34" charset="0"/>
              </a:rPr>
              <a:t> is in 'n reeks uitsprake ingebed. Die eerste belofte is dat God sy volk uit ballingskap sal verlos. In die tweede belofte word verklaar dat God 'n plan het – Hy werk in die geskiedenis; Hy gebruik ander nasies al sou hulle nie self daarvan bewus wees nie. Die derde belofte is dat daar 'n heerser sal kom wat vrede sal bring.</a:t>
            </a:r>
          </a:p>
          <a:p>
            <a:pPr>
              <a:lnSpc>
                <a:spcPct val="115000"/>
              </a:lnSpc>
              <a:spcAft>
                <a:spcPts val="600"/>
              </a:spcAft>
            </a:pPr>
            <a:r>
              <a:rPr lang="af-ZA" sz="1800" dirty="0">
                <a:effectLst/>
                <a:latin typeface="Calibri" panose="020F0502020204030204" pitchFamily="34" charset="0"/>
                <a:ea typeface="Calibri" panose="020F0502020204030204" pitchFamily="34" charset="0"/>
                <a:cs typeface="Arial" panose="020B0604020202020204" pitchFamily="34" charset="0"/>
              </a:rPr>
              <a:t>Wat is die boodskap van hierdie teks nou vir ons situasie vandag?</a:t>
            </a:r>
          </a:p>
          <a:p>
            <a:endParaRPr lang="af-ZA" dirty="0"/>
          </a:p>
        </p:txBody>
      </p:sp>
      <p:sp>
        <p:nvSpPr>
          <p:cNvPr id="4" name="Slide Number Placeholder 3"/>
          <p:cNvSpPr>
            <a:spLocks noGrp="1"/>
          </p:cNvSpPr>
          <p:nvPr>
            <p:ph type="sldNum" sz="quarter" idx="5"/>
          </p:nvPr>
        </p:nvSpPr>
        <p:spPr/>
        <p:txBody>
          <a:bodyPr/>
          <a:lstStyle/>
          <a:p>
            <a:fld id="{B283784F-D989-4398-87B5-AF3AB9B5E39A}" type="slidenum">
              <a:rPr lang="af-ZA" smtClean="0"/>
              <a:t>9</a:t>
            </a:fld>
            <a:endParaRPr lang="af-ZA"/>
          </a:p>
        </p:txBody>
      </p:sp>
    </p:spTree>
    <p:extLst>
      <p:ext uri="{BB962C8B-B14F-4D97-AF65-F5344CB8AC3E}">
        <p14:creationId xmlns:p14="http://schemas.microsoft.com/office/powerpoint/2010/main" val="2064291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3.png"/><Relationship Id="rId4" Type="http://schemas.microsoft.com/office/2007/relationships/hdphoto" Target="../media/hdphoto1.wdp"/></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698F-9745-4D07-AFD5-046694F12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f-ZA"/>
          </a:p>
        </p:txBody>
      </p:sp>
      <p:sp>
        <p:nvSpPr>
          <p:cNvPr id="3" name="Subtitle 2">
            <a:extLst>
              <a:ext uri="{FF2B5EF4-FFF2-40B4-BE49-F238E27FC236}">
                <a16:creationId xmlns:a16="http://schemas.microsoft.com/office/drawing/2014/main" id="{054F2655-6A43-47BB-B868-0F239EF29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f-ZA"/>
          </a:p>
        </p:txBody>
      </p:sp>
      <p:sp>
        <p:nvSpPr>
          <p:cNvPr id="4" name="Date Placeholder 3">
            <a:extLst>
              <a:ext uri="{FF2B5EF4-FFF2-40B4-BE49-F238E27FC236}">
                <a16:creationId xmlns:a16="http://schemas.microsoft.com/office/drawing/2014/main" id="{B7968B35-9F90-4A05-AB67-C6B7FA6B7244}"/>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E07FD874-995F-4CE0-8D5B-3E024BEA7568}"/>
              </a:ext>
            </a:extLst>
          </p:cNvPr>
          <p:cNvSpPr>
            <a:spLocks noGrp="1"/>
          </p:cNvSpPr>
          <p:nvPr>
            <p:ph type="ftr" sz="quarter" idx="11"/>
          </p:nvPr>
        </p:nvSpPr>
        <p:spPr/>
        <p:txBody>
          <a:bodyPr/>
          <a:lstStyle/>
          <a:p>
            <a:endParaRPr lang="af-ZA"/>
          </a:p>
        </p:txBody>
      </p:sp>
      <p:sp>
        <p:nvSpPr>
          <p:cNvPr id="6" name="Slide Number Placeholder 5">
            <a:extLst>
              <a:ext uri="{FF2B5EF4-FFF2-40B4-BE49-F238E27FC236}">
                <a16:creationId xmlns:a16="http://schemas.microsoft.com/office/drawing/2014/main" id="{4754AF04-0835-41FD-9EB1-8487B69DF2E4}"/>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210809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63C77-7F6D-48F5-A436-C62B1E219750}"/>
              </a:ext>
            </a:extLst>
          </p:cNvPr>
          <p:cNvSpPr>
            <a:spLocks noGrp="1"/>
          </p:cNvSpPr>
          <p:nvPr>
            <p:ph type="title"/>
          </p:nvPr>
        </p:nvSpPr>
        <p:spPr/>
        <p:txBody>
          <a:bodyPr/>
          <a:lstStyle/>
          <a:p>
            <a:r>
              <a:rPr lang="en-US"/>
              <a:t>Click to edit Master title style</a:t>
            </a:r>
            <a:endParaRPr lang="af-ZA"/>
          </a:p>
        </p:txBody>
      </p:sp>
      <p:sp>
        <p:nvSpPr>
          <p:cNvPr id="3" name="Vertical Text Placeholder 2">
            <a:extLst>
              <a:ext uri="{FF2B5EF4-FFF2-40B4-BE49-F238E27FC236}">
                <a16:creationId xmlns:a16="http://schemas.microsoft.com/office/drawing/2014/main" id="{74AEA9D4-4BE6-444D-A8A9-258353E882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a:extLst>
              <a:ext uri="{FF2B5EF4-FFF2-40B4-BE49-F238E27FC236}">
                <a16:creationId xmlns:a16="http://schemas.microsoft.com/office/drawing/2014/main" id="{45103A92-08D9-4C37-9F13-E0F67028AA7E}"/>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435F1C02-A91A-4FF2-AE62-399A5B7CE100}"/>
              </a:ext>
            </a:extLst>
          </p:cNvPr>
          <p:cNvSpPr>
            <a:spLocks noGrp="1"/>
          </p:cNvSpPr>
          <p:nvPr>
            <p:ph type="ftr" sz="quarter" idx="11"/>
          </p:nvPr>
        </p:nvSpPr>
        <p:spPr/>
        <p:txBody>
          <a:bodyPr/>
          <a:lstStyle/>
          <a:p>
            <a:endParaRPr lang="af-ZA"/>
          </a:p>
        </p:txBody>
      </p:sp>
      <p:sp>
        <p:nvSpPr>
          <p:cNvPr id="6" name="Slide Number Placeholder 5">
            <a:extLst>
              <a:ext uri="{FF2B5EF4-FFF2-40B4-BE49-F238E27FC236}">
                <a16:creationId xmlns:a16="http://schemas.microsoft.com/office/drawing/2014/main" id="{E02500CA-928B-4CF4-B843-95E893ECC95E}"/>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304753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E8422-FEF2-4297-81C5-C6CBCAD236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f-ZA"/>
          </a:p>
        </p:txBody>
      </p:sp>
      <p:sp>
        <p:nvSpPr>
          <p:cNvPr id="3" name="Vertical Text Placeholder 2">
            <a:extLst>
              <a:ext uri="{FF2B5EF4-FFF2-40B4-BE49-F238E27FC236}">
                <a16:creationId xmlns:a16="http://schemas.microsoft.com/office/drawing/2014/main" id="{369E7683-C2C4-49FF-B566-79A69B3DFF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a:extLst>
              <a:ext uri="{FF2B5EF4-FFF2-40B4-BE49-F238E27FC236}">
                <a16:creationId xmlns:a16="http://schemas.microsoft.com/office/drawing/2014/main" id="{F4B2902E-7F81-41B6-A037-F0E0A011C15D}"/>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E7273765-2E34-4DC8-8D7A-7C09EDCABFAE}"/>
              </a:ext>
            </a:extLst>
          </p:cNvPr>
          <p:cNvSpPr>
            <a:spLocks noGrp="1"/>
          </p:cNvSpPr>
          <p:nvPr>
            <p:ph type="ftr" sz="quarter" idx="11"/>
          </p:nvPr>
        </p:nvSpPr>
        <p:spPr/>
        <p:txBody>
          <a:bodyPr/>
          <a:lstStyle/>
          <a:p>
            <a:endParaRPr lang="af-ZA"/>
          </a:p>
        </p:txBody>
      </p:sp>
      <p:sp>
        <p:nvSpPr>
          <p:cNvPr id="6" name="Slide Number Placeholder 5">
            <a:extLst>
              <a:ext uri="{FF2B5EF4-FFF2-40B4-BE49-F238E27FC236}">
                <a16:creationId xmlns:a16="http://schemas.microsoft.com/office/drawing/2014/main" id="{EBAA6E8A-CAFA-40B0-9A9A-32ECD13C4A87}"/>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381882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6BCF-A564-4445-B598-0AEC1EE5ADF6}"/>
              </a:ext>
            </a:extLst>
          </p:cNvPr>
          <p:cNvSpPr>
            <a:spLocks noGrp="1"/>
          </p:cNvSpPr>
          <p:nvPr>
            <p:ph type="title"/>
          </p:nvPr>
        </p:nvSpPr>
        <p:spPr/>
        <p:txBody>
          <a:bodyPr/>
          <a:lstStyle/>
          <a:p>
            <a:r>
              <a:rPr lang="en-US"/>
              <a:t>Click to edit Master title style</a:t>
            </a:r>
            <a:endParaRPr lang="af-ZA"/>
          </a:p>
        </p:txBody>
      </p:sp>
      <p:sp>
        <p:nvSpPr>
          <p:cNvPr id="3" name="Content Placeholder 2">
            <a:extLst>
              <a:ext uri="{FF2B5EF4-FFF2-40B4-BE49-F238E27FC236}">
                <a16:creationId xmlns:a16="http://schemas.microsoft.com/office/drawing/2014/main" id="{5DD32F31-DCF0-4D94-8832-4958EA6E34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a:extLst>
              <a:ext uri="{FF2B5EF4-FFF2-40B4-BE49-F238E27FC236}">
                <a16:creationId xmlns:a16="http://schemas.microsoft.com/office/drawing/2014/main" id="{CCA37017-6493-4125-B97E-D6352FB2FF5C}"/>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ABEB1800-379B-4473-A0D4-C8F52034A395}"/>
              </a:ext>
            </a:extLst>
          </p:cNvPr>
          <p:cNvSpPr>
            <a:spLocks noGrp="1"/>
          </p:cNvSpPr>
          <p:nvPr>
            <p:ph type="ftr" sz="quarter" idx="11"/>
          </p:nvPr>
        </p:nvSpPr>
        <p:spPr/>
        <p:txBody>
          <a:bodyPr/>
          <a:lstStyle/>
          <a:p>
            <a:endParaRPr lang="af-ZA"/>
          </a:p>
        </p:txBody>
      </p:sp>
      <p:sp>
        <p:nvSpPr>
          <p:cNvPr id="6" name="Slide Number Placeholder 5">
            <a:extLst>
              <a:ext uri="{FF2B5EF4-FFF2-40B4-BE49-F238E27FC236}">
                <a16:creationId xmlns:a16="http://schemas.microsoft.com/office/drawing/2014/main" id="{9AABD557-8320-4B24-9655-8BEACCB06221}"/>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300718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EF2D-F54C-4F5A-90B2-B72E6A768D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f-ZA"/>
          </a:p>
        </p:txBody>
      </p:sp>
      <p:sp>
        <p:nvSpPr>
          <p:cNvPr id="3" name="Text Placeholder 2">
            <a:extLst>
              <a:ext uri="{FF2B5EF4-FFF2-40B4-BE49-F238E27FC236}">
                <a16:creationId xmlns:a16="http://schemas.microsoft.com/office/drawing/2014/main" id="{5DF2862C-1310-4D02-B5A5-A2A634803C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41F82D-CDD8-4FAC-B406-C0DE6E0AA729}"/>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D79E4CB0-C7A2-4613-8D36-62E210E0FE9A}"/>
              </a:ext>
            </a:extLst>
          </p:cNvPr>
          <p:cNvSpPr>
            <a:spLocks noGrp="1"/>
          </p:cNvSpPr>
          <p:nvPr>
            <p:ph type="ftr" sz="quarter" idx="11"/>
          </p:nvPr>
        </p:nvSpPr>
        <p:spPr/>
        <p:txBody>
          <a:bodyPr/>
          <a:lstStyle/>
          <a:p>
            <a:endParaRPr lang="af-ZA"/>
          </a:p>
        </p:txBody>
      </p:sp>
      <p:sp>
        <p:nvSpPr>
          <p:cNvPr id="6" name="Slide Number Placeholder 5">
            <a:extLst>
              <a:ext uri="{FF2B5EF4-FFF2-40B4-BE49-F238E27FC236}">
                <a16:creationId xmlns:a16="http://schemas.microsoft.com/office/drawing/2014/main" id="{31710D69-D147-403F-970F-5DE10EE9CA49}"/>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220670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53A0-2775-4175-874C-0CBC3EEE8608}"/>
              </a:ext>
            </a:extLst>
          </p:cNvPr>
          <p:cNvSpPr>
            <a:spLocks noGrp="1"/>
          </p:cNvSpPr>
          <p:nvPr>
            <p:ph type="title"/>
          </p:nvPr>
        </p:nvSpPr>
        <p:spPr/>
        <p:txBody>
          <a:bodyPr/>
          <a:lstStyle/>
          <a:p>
            <a:r>
              <a:rPr lang="en-US"/>
              <a:t>Click to edit Master title style</a:t>
            </a:r>
            <a:endParaRPr lang="af-ZA"/>
          </a:p>
        </p:txBody>
      </p:sp>
      <p:sp>
        <p:nvSpPr>
          <p:cNvPr id="3" name="Content Placeholder 2">
            <a:extLst>
              <a:ext uri="{FF2B5EF4-FFF2-40B4-BE49-F238E27FC236}">
                <a16:creationId xmlns:a16="http://schemas.microsoft.com/office/drawing/2014/main" id="{D276EEC1-46CE-4E70-9F3A-1B7788F535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a:extLst>
              <a:ext uri="{FF2B5EF4-FFF2-40B4-BE49-F238E27FC236}">
                <a16:creationId xmlns:a16="http://schemas.microsoft.com/office/drawing/2014/main" id="{C39923C4-AB1E-492D-B958-311B0013FB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Date Placeholder 4">
            <a:extLst>
              <a:ext uri="{FF2B5EF4-FFF2-40B4-BE49-F238E27FC236}">
                <a16:creationId xmlns:a16="http://schemas.microsoft.com/office/drawing/2014/main" id="{4B29C4AB-6636-42A7-9CCA-BF7D180FD3DA}"/>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6" name="Footer Placeholder 5">
            <a:extLst>
              <a:ext uri="{FF2B5EF4-FFF2-40B4-BE49-F238E27FC236}">
                <a16:creationId xmlns:a16="http://schemas.microsoft.com/office/drawing/2014/main" id="{B7758588-ED7E-4819-B101-F5EC44AD9874}"/>
              </a:ext>
            </a:extLst>
          </p:cNvPr>
          <p:cNvSpPr>
            <a:spLocks noGrp="1"/>
          </p:cNvSpPr>
          <p:nvPr>
            <p:ph type="ftr" sz="quarter" idx="11"/>
          </p:nvPr>
        </p:nvSpPr>
        <p:spPr/>
        <p:txBody>
          <a:bodyPr/>
          <a:lstStyle/>
          <a:p>
            <a:endParaRPr lang="af-ZA"/>
          </a:p>
        </p:txBody>
      </p:sp>
      <p:sp>
        <p:nvSpPr>
          <p:cNvPr id="7" name="Slide Number Placeholder 6">
            <a:extLst>
              <a:ext uri="{FF2B5EF4-FFF2-40B4-BE49-F238E27FC236}">
                <a16:creationId xmlns:a16="http://schemas.microsoft.com/office/drawing/2014/main" id="{C61BE6D4-01BE-4512-A659-50E12DBA6068}"/>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52140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F535E-C752-4323-9A30-264710868BB3}"/>
              </a:ext>
            </a:extLst>
          </p:cNvPr>
          <p:cNvSpPr>
            <a:spLocks noGrp="1"/>
          </p:cNvSpPr>
          <p:nvPr>
            <p:ph type="title"/>
          </p:nvPr>
        </p:nvSpPr>
        <p:spPr>
          <a:xfrm>
            <a:off x="839788" y="365125"/>
            <a:ext cx="10515600" cy="1325563"/>
          </a:xfrm>
        </p:spPr>
        <p:txBody>
          <a:bodyPr/>
          <a:lstStyle/>
          <a:p>
            <a:r>
              <a:rPr lang="en-US"/>
              <a:t>Click to edit Master title style</a:t>
            </a:r>
            <a:endParaRPr lang="af-ZA"/>
          </a:p>
        </p:txBody>
      </p:sp>
      <p:sp>
        <p:nvSpPr>
          <p:cNvPr id="3" name="Text Placeholder 2">
            <a:extLst>
              <a:ext uri="{FF2B5EF4-FFF2-40B4-BE49-F238E27FC236}">
                <a16:creationId xmlns:a16="http://schemas.microsoft.com/office/drawing/2014/main" id="{B80AD9AD-E0F6-4864-AFC3-2AF53C64D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0D8D6B-91DB-49E9-A43C-E0F13B84B1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a:extLst>
              <a:ext uri="{FF2B5EF4-FFF2-40B4-BE49-F238E27FC236}">
                <a16:creationId xmlns:a16="http://schemas.microsoft.com/office/drawing/2014/main" id="{86E3AD42-EBF4-44B8-987F-DED5EF271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3B2AB9-12AE-4363-AF18-D0C1C7AD0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Date Placeholder 6">
            <a:extLst>
              <a:ext uri="{FF2B5EF4-FFF2-40B4-BE49-F238E27FC236}">
                <a16:creationId xmlns:a16="http://schemas.microsoft.com/office/drawing/2014/main" id="{01EC2B0A-7722-410B-AC4E-7F52DB87AB4C}"/>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8" name="Footer Placeholder 7">
            <a:extLst>
              <a:ext uri="{FF2B5EF4-FFF2-40B4-BE49-F238E27FC236}">
                <a16:creationId xmlns:a16="http://schemas.microsoft.com/office/drawing/2014/main" id="{13A2316B-0968-43CB-9481-5CB09B4AE484}"/>
              </a:ext>
            </a:extLst>
          </p:cNvPr>
          <p:cNvSpPr>
            <a:spLocks noGrp="1"/>
          </p:cNvSpPr>
          <p:nvPr>
            <p:ph type="ftr" sz="quarter" idx="11"/>
          </p:nvPr>
        </p:nvSpPr>
        <p:spPr/>
        <p:txBody>
          <a:bodyPr/>
          <a:lstStyle/>
          <a:p>
            <a:endParaRPr lang="af-ZA"/>
          </a:p>
        </p:txBody>
      </p:sp>
      <p:sp>
        <p:nvSpPr>
          <p:cNvPr id="9" name="Slide Number Placeholder 8">
            <a:extLst>
              <a:ext uri="{FF2B5EF4-FFF2-40B4-BE49-F238E27FC236}">
                <a16:creationId xmlns:a16="http://schemas.microsoft.com/office/drawing/2014/main" id="{BBC4DAB6-7ACC-4A15-B5F6-B01727D5964E}"/>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112989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B17B1-EFE4-4A5E-BB01-5E070C2CDA32}"/>
              </a:ext>
            </a:extLst>
          </p:cNvPr>
          <p:cNvSpPr>
            <a:spLocks noGrp="1"/>
          </p:cNvSpPr>
          <p:nvPr>
            <p:ph type="title"/>
          </p:nvPr>
        </p:nvSpPr>
        <p:spPr/>
        <p:txBody>
          <a:bodyPr/>
          <a:lstStyle/>
          <a:p>
            <a:r>
              <a:rPr lang="en-US"/>
              <a:t>Click to edit Master title style</a:t>
            </a:r>
            <a:endParaRPr lang="af-ZA"/>
          </a:p>
        </p:txBody>
      </p:sp>
      <p:sp>
        <p:nvSpPr>
          <p:cNvPr id="3" name="Date Placeholder 2">
            <a:extLst>
              <a:ext uri="{FF2B5EF4-FFF2-40B4-BE49-F238E27FC236}">
                <a16:creationId xmlns:a16="http://schemas.microsoft.com/office/drawing/2014/main" id="{1B74C159-0E9E-471F-900E-14302C0A02E2}"/>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4" name="Footer Placeholder 3">
            <a:extLst>
              <a:ext uri="{FF2B5EF4-FFF2-40B4-BE49-F238E27FC236}">
                <a16:creationId xmlns:a16="http://schemas.microsoft.com/office/drawing/2014/main" id="{DD1DEB67-C876-468C-9B0A-5EF86F5E5AC2}"/>
              </a:ext>
            </a:extLst>
          </p:cNvPr>
          <p:cNvSpPr>
            <a:spLocks noGrp="1"/>
          </p:cNvSpPr>
          <p:nvPr>
            <p:ph type="ftr" sz="quarter" idx="11"/>
          </p:nvPr>
        </p:nvSpPr>
        <p:spPr/>
        <p:txBody>
          <a:bodyPr/>
          <a:lstStyle/>
          <a:p>
            <a:endParaRPr lang="af-ZA"/>
          </a:p>
        </p:txBody>
      </p:sp>
      <p:sp>
        <p:nvSpPr>
          <p:cNvPr id="5" name="Slide Number Placeholder 4">
            <a:extLst>
              <a:ext uri="{FF2B5EF4-FFF2-40B4-BE49-F238E27FC236}">
                <a16:creationId xmlns:a16="http://schemas.microsoft.com/office/drawing/2014/main" id="{CE0F3225-416A-47E1-9497-72995FEFE540}"/>
              </a:ext>
            </a:extLst>
          </p:cNvPr>
          <p:cNvSpPr>
            <a:spLocks noGrp="1"/>
          </p:cNvSpPr>
          <p:nvPr>
            <p:ph type="sldNum" sz="quarter" idx="12"/>
          </p:nvPr>
        </p:nvSpPr>
        <p:spPr/>
        <p:txBody>
          <a:bodyPr/>
          <a:lstStyle/>
          <a:p>
            <a:fld id="{7CB6D36A-0E66-4A20-A92B-D9C97118970F}" type="slidenum">
              <a:rPr lang="af-ZA" smtClean="0"/>
              <a:t>‹#›</a:t>
            </a:fld>
            <a:endParaRPr lang="af-ZA"/>
          </a:p>
        </p:txBody>
      </p:sp>
      <p:pic>
        <p:nvPicPr>
          <p:cNvPr id="6" name="Picture 5" descr="Background pattern&#10;&#10;Description automatically generated">
            <a:extLst>
              <a:ext uri="{FF2B5EF4-FFF2-40B4-BE49-F238E27FC236}">
                <a16:creationId xmlns:a16="http://schemas.microsoft.com/office/drawing/2014/main" id="{ED42D970-554B-4A4F-B55E-11CA2E37C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Tree>
    <p:extLst>
      <p:ext uri="{BB962C8B-B14F-4D97-AF65-F5344CB8AC3E}">
        <p14:creationId xmlns:p14="http://schemas.microsoft.com/office/powerpoint/2010/main" val="86347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BCC9B9-D124-49CC-99D0-80A1E30DF09E}"/>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3" name="Footer Placeholder 2">
            <a:extLst>
              <a:ext uri="{FF2B5EF4-FFF2-40B4-BE49-F238E27FC236}">
                <a16:creationId xmlns:a16="http://schemas.microsoft.com/office/drawing/2014/main" id="{080AA4A7-2095-483E-8C89-84FF1F5D3F16}"/>
              </a:ext>
            </a:extLst>
          </p:cNvPr>
          <p:cNvSpPr>
            <a:spLocks noGrp="1"/>
          </p:cNvSpPr>
          <p:nvPr>
            <p:ph type="ftr" sz="quarter" idx="11"/>
          </p:nvPr>
        </p:nvSpPr>
        <p:spPr/>
        <p:txBody>
          <a:bodyPr/>
          <a:lstStyle/>
          <a:p>
            <a:endParaRPr lang="af-ZA"/>
          </a:p>
        </p:txBody>
      </p:sp>
      <p:sp>
        <p:nvSpPr>
          <p:cNvPr id="4" name="Slide Number Placeholder 3">
            <a:extLst>
              <a:ext uri="{FF2B5EF4-FFF2-40B4-BE49-F238E27FC236}">
                <a16:creationId xmlns:a16="http://schemas.microsoft.com/office/drawing/2014/main" id="{09DFD806-1BE7-48D5-AE7A-E9B4FECD60BB}"/>
              </a:ext>
            </a:extLst>
          </p:cNvPr>
          <p:cNvSpPr>
            <a:spLocks noGrp="1"/>
          </p:cNvSpPr>
          <p:nvPr>
            <p:ph type="sldNum" sz="quarter" idx="12"/>
          </p:nvPr>
        </p:nvSpPr>
        <p:spPr/>
        <p:txBody>
          <a:bodyPr/>
          <a:lstStyle/>
          <a:p>
            <a:fld id="{7CB6D36A-0E66-4A20-A92B-D9C97118970F}" type="slidenum">
              <a:rPr lang="af-ZA" smtClean="0"/>
              <a:t>‹#›</a:t>
            </a:fld>
            <a:endParaRPr lang="af-ZA"/>
          </a:p>
        </p:txBody>
      </p:sp>
      <p:pic>
        <p:nvPicPr>
          <p:cNvPr id="6" name="Picture 5" descr="Background pattern&#10;&#10;Description automatically generated">
            <a:extLst>
              <a:ext uri="{FF2B5EF4-FFF2-40B4-BE49-F238E27FC236}">
                <a16:creationId xmlns:a16="http://schemas.microsoft.com/office/drawing/2014/main" id="{B5491C90-30B2-40ED-A6B1-22C2F24FE0A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759" r="8759"/>
          <a:stretch/>
        </p:blipFill>
        <p:spPr>
          <a:xfrm flipH="1">
            <a:off x="0" y="0"/>
            <a:ext cx="12192000" cy="6858000"/>
          </a:xfrm>
          <a:prstGeom prst="rect">
            <a:avLst/>
          </a:prstGeom>
        </p:spPr>
      </p:pic>
      <p:pic>
        <p:nvPicPr>
          <p:cNvPr id="8" name="Picture 7" descr="Shape&#10;&#10;Description automatically generated with low confidence">
            <a:extLst>
              <a:ext uri="{FF2B5EF4-FFF2-40B4-BE49-F238E27FC236}">
                <a16:creationId xmlns:a16="http://schemas.microsoft.com/office/drawing/2014/main" id="{57365AA4-EAF8-4D5F-BBE3-5F7FE426DD1A}"/>
              </a:ext>
            </a:extLst>
          </p:cNvPr>
          <p:cNvPicPr>
            <a:picLocks noChangeAspect="1"/>
          </p:cNvPicPr>
          <p:nvPr userDrawn="1"/>
        </p:nvPicPr>
        <p:blipFill>
          <a:blip r:embed="rId3">
            <a:lum bright="70000" contrast="-70000"/>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tretch>
            <a:fillRect/>
          </a:stretch>
        </p:blipFill>
        <p:spPr>
          <a:xfrm>
            <a:off x="703568" y="0"/>
            <a:ext cx="2804550" cy="6858000"/>
          </a:xfrm>
          <a:prstGeom prst="rect">
            <a:avLst/>
          </a:prstGeom>
        </p:spPr>
      </p:pic>
      <p:pic>
        <p:nvPicPr>
          <p:cNvPr id="9" name="Picture 8">
            <a:extLst>
              <a:ext uri="{FF2B5EF4-FFF2-40B4-BE49-F238E27FC236}">
                <a16:creationId xmlns:a16="http://schemas.microsoft.com/office/drawing/2014/main" id="{81EA414F-21A4-4014-956C-2302536E4F2F}"/>
              </a:ext>
            </a:extLst>
          </p:cNvPr>
          <p:cNvPicPr>
            <a:picLocks noChangeAspect="1"/>
          </p:cNvPicPr>
          <p:nvPr userDrawn="1"/>
        </p:nvPicPr>
        <p:blipFill>
          <a:blip r:embed="rId5"/>
          <a:stretch>
            <a:fillRect/>
          </a:stretch>
        </p:blipFill>
        <p:spPr>
          <a:xfrm>
            <a:off x="8884790" y="6301481"/>
            <a:ext cx="2999492" cy="54869"/>
          </a:xfrm>
          <a:prstGeom prst="rect">
            <a:avLst/>
          </a:prstGeom>
        </p:spPr>
      </p:pic>
    </p:spTree>
    <p:extLst>
      <p:ext uri="{BB962C8B-B14F-4D97-AF65-F5344CB8AC3E}">
        <p14:creationId xmlns:p14="http://schemas.microsoft.com/office/powerpoint/2010/main" val="420838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71AF-5859-48D9-A262-A9B2406757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Content Placeholder 2">
            <a:extLst>
              <a:ext uri="{FF2B5EF4-FFF2-40B4-BE49-F238E27FC236}">
                <a16:creationId xmlns:a16="http://schemas.microsoft.com/office/drawing/2014/main" id="{A74CB6B1-B349-48D5-9B16-8CA02390A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a:extLst>
              <a:ext uri="{FF2B5EF4-FFF2-40B4-BE49-F238E27FC236}">
                <a16:creationId xmlns:a16="http://schemas.microsoft.com/office/drawing/2014/main" id="{092908C7-6274-44A3-A731-2F9B7F91E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F1F2EC-35DE-4DE4-946C-5CB2CF139C77}"/>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6" name="Footer Placeholder 5">
            <a:extLst>
              <a:ext uri="{FF2B5EF4-FFF2-40B4-BE49-F238E27FC236}">
                <a16:creationId xmlns:a16="http://schemas.microsoft.com/office/drawing/2014/main" id="{8C249B5A-8FCD-4A73-A492-905E384B924C}"/>
              </a:ext>
            </a:extLst>
          </p:cNvPr>
          <p:cNvSpPr>
            <a:spLocks noGrp="1"/>
          </p:cNvSpPr>
          <p:nvPr>
            <p:ph type="ftr" sz="quarter" idx="11"/>
          </p:nvPr>
        </p:nvSpPr>
        <p:spPr/>
        <p:txBody>
          <a:bodyPr/>
          <a:lstStyle/>
          <a:p>
            <a:endParaRPr lang="af-ZA"/>
          </a:p>
        </p:txBody>
      </p:sp>
      <p:sp>
        <p:nvSpPr>
          <p:cNvPr id="7" name="Slide Number Placeholder 6">
            <a:extLst>
              <a:ext uri="{FF2B5EF4-FFF2-40B4-BE49-F238E27FC236}">
                <a16:creationId xmlns:a16="http://schemas.microsoft.com/office/drawing/2014/main" id="{612E4BB1-6E7E-4A85-B5F4-7F4B56D34E86}"/>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215784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698F-2EFB-4855-B059-AF7255EE93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f-ZA"/>
          </a:p>
        </p:txBody>
      </p:sp>
      <p:sp>
        <p:nvSpPr>
          <p:cNvPr id="3" name="Picture Placeholder 2">
            <a:extLst>
              <a:ext uri="{FF2B5EF4-FFF2-40B4-BE49-F238E27FC236}">
                <a16:creationId xmlns:a16="http://schemas.microsoft.com/office/drawing/2014/main" id="{B516C085-B786-478F-98CB-A1B213FA33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f-ZA"/>
          </a:p>
        </p:txBody>
      </p:sp>
      <p:sp>
        <p:nvSpPr>
          <p:cNvPr id="4" name="Text Placeholder 3">
            <a:extLst>
              <a:ext uri="{FF2B5EF4-FFF2-40B4-BE49-F238E27FC236}">
                <a16:creationId xmlns:a16="http://schemas.microsoft.com/office/drawing/2014/main" id="{C674AAE3-E7F7-42CE-B8D2-6920687CF0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FD6BB-4363-476E-940E-F8F6AA5131D0}"/>
              </a:ext>
            </a:extLst>
          </p:cNvPr>
          <p:cNvSpPr>
            <a:spLocks noGrp="1"/>
          </p:cNvSpPr>
          <p:nvPr>
            <p:ph type="dt" sz="half" idx="10"/>
          </p:nvPr>
        </p:nvSpPr>
        <p:spPr/>
        <p:txBody>
          <a:bodyPr/>
          <a:lstStyle/>
          <a:p>
            <a:fld id="{25C360B9-54E4-4769-8C6E-BC2DE0E2D026}" type="datetimeFigureOut">
              <a:rPr lang="af-ZA" smtClean="0"/>
              <a:t>2021-12-13</a:t>
            </a:fld>
            <a:endParaRPr lang="af-ZA"/>
          </a:p>
        </p:txBody>
      </p:sp>
      <p:sp>
        <p:nvSpPr>
          <p:cNvPr id="6" name="Footer Placeholder 5">
            <a:extLst>
              <a:ext uri="{FF2B5EF4-FFF2-40B4-BE49-F238E27FC236}">
                <a16:creationId xmlns:a16="http://schemas.microsoft.com/office/drawing/2014/main" id="{21F8A49C-F776-4E07-ABC8-DAFE0454EA5A}"/>
              </a:ext>
            </a:extLst>
          </p:cNvPr>
          <p:cNvSpPr>
            <a:spLocks noGrp="1"/>
          </p:cNvSpPr>
          <p:nvPr>
            <p:ph type="ftr" sz="quarter" idx="11"/>
          </p:nvPr>
        </p:nvSpPr>
        <p:spPr/>
        <p:txBody>
          <a:bodyPr/>
          <a:lstStyle/>
          <a:p>
            <a:endParaRPr lang="af-ZA"/>
          </a:p>
        </p:txBody>
      </p:sp>
      <p:sp>
        <p:nvSpPr>
          <p:cNvPr id="7" name="Slide Number Placeholder 6">
            <a:extLst>
              <a:ext uri="{FF2B5EF4-FFF2-40B4-BE49-F238E27FC236}">
                <a16:creationId xmlns:a16="http://schemas.microsoft.com/office/drawing/2014/main" id="{06BB1918-E0D7-4DDA-86EB-E01DB7490B3D}"/>
              </a:ext>
            </a:extLst>
          </p:cNvPr>
          <p:cNvSpPr>
            <a:spLocks noGrp="1"/>
          </p:cNvSpPr>
          <p:nvPr>
            <p:ph type="sldNum" sz="quarter" idx="12"/>
          </p:nvPr>
        </p:nvSpPr>
        <p:spPr/>
        <p:txBody>
          <a:bodyPr/>
          <a:lstStyle/>
          <a:p>
            <a:fld id="{7CB6D36A-0E66-4A20-A92B-D9C97118970F}" type="slidenum">
              <a:rPr lang="af-ZA" smtClean="0"/>
              <a:t>‹#›</a:t>
            </a:fld>
            <a:endParaRPr lang="af-ZA"/>
          </a:p>
        </p:txBody>
      </p:sp>
    </p:spTree>
    <p:extLst>
      <p:ext uri="{BB962C8B-B14F-4D97-AF65-F5344CB8AC3E}">
        <p14:creationId xmlns:p14="http://schemas.microsoft.com/office/powerpoint/2010/main" val="212563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E89A7A-3882-4103-A756-182B40408B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f-ZA"/>
          </a:p>
        </p:txBody>
      </p:sp>
      <p:sp>
        <p:nvSpPr>
          <p:cNvPr id="3" name="Text Placeholder 2">
            <a:extLst>
              <a:ext uri="{FF2B5EF4-FFF2-40B4-BE49-F238E27FC236}">
                <a16:creationId xmlns:a16="http://schemas.microsoft.com/office/drawing/2014/main" id="{F13BCF1B-ACB2-42AC-B8A7-56B6B71D56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Date Placeholder 3">
            <a:extLst>
              <a:ext uri="{FF2B5EF4-FFF2-40B4-BE49-F238E27FC236}">
                <a16:creationId xmlns:a16="http://schemas.microsoft.com/office/drawing/2014/main" id="{6FE21855-49C6-475A-91EE-D227CFA061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360B9-54E4-4769-8C6E-BC2DE0E2D026}" type="datetimeFigureOut">
              <a:rPr lang="af-ZA" smtClean="0"/>
              <a:t>2021-12-13</a:t>
            </a:fld>
            <a:endParaRPr lang="af-ZA"/>
          </a:p>
        </p:txBody>
      </p:sp>
      <p:sp>
        <p:nvSpPr>
          <p:cNvPr id="5" name="Footer Placeholder 4">
            <a:extLst>
              <a:ext uri="{FF2B5EF4-FFF2-40B4-BE49-F238E27FC236}">
                <a16:creationId xmlns:a16="http://schemas.microsoft.com/office/drawing/2014/main" id="{A4B35833-B688-4E5F-88F1-83FC702BE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f-ZA"/>
          </a:p>
        </p:txBody>
      </p:sp>
      <p:sp>
        <p:nvSpPr>
          <p:cNvPr id="6" name="Slide Number Placeholder 5">
            <a:extLst>
              <a:ext uri="{FF2B5EF4-FFF2-40B4-BE49-F238E27FC236}">
                <a16:creationId xmlns:a16="http://schemas.microsoft.com/office/drawing/2014/main" id="{9EC806F1-3F68-4412-A51C-E229A7E1B6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6D36A-0E66-4A20-A92B-D9C97118970F}" type="slidenum">
              <a:rPr lang="af-ZA" smtClean="0"/>
              <a:t>‹#›</a:t>
            </a:fld>
            <a:endParaRPr lang="af-ZA"/>
          </a:p>
        </p:txBody>
      </p:sp>
    </p:spTree>
    <p:extLst>
      <p:ext uri="{BB962C8B-B14F-4D97-AF65-F5344CB8AC3E}">
        <p14:creationId xmlns:p14="http://schemas.microsoft.com/office/powerpoint/2010/main" val="145609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4156364" y="4257964"/>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Miga</a:t>
            </a:r>
            <a:r>
              <a:rPr lang="en-US" sz="11500">
                <a:solidFill>
                  <a:schemeClr val="bg1"/>
                </a:solidFill>
                <a:latin typeface="Freestyle Script" panose="030804020302050B0404" pitchFamily="66" charset="0"/>
              </a:rPr>
              <a:t> 5:2-5</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169758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2410691"/>
            <a:ext cx="7490690" cy="3631763"/>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Betekenis</a:t>
            </a:r>
            <a:r>
              <a:rPr lang="en-US" sz="11500" dirty="0">
                <a:solidFill>
                  <a:schemeClr val="bg1"/>
                </a:solidFill>
                <a:latin typeface="Freestyle Script" panose="030804020302050B0404" pitchFamily="66" charset="0"/>
              </a:rPr>
              <a:t> </a:t>
            </a:r>
          </a:p>
          <a:p>
            <a:pPr algn="ctr"/>
            <a:r>
              <a:rPr lang="en-US" sz="11500" dirty="0" err="1">
                <a:solidFill>
                  <a:schemeClr val="bg1"/>
                </a:solidFill>
                <a:latin typeface="Freestyle Script" panose="030804020302050B0404" pitchFamily="66" charset="0"/>
              </a:rPr>
              <a:t>vir</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vandag</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228439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451525"/>
            <a:ext cx="7490690" cy="1862048"/>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‘n </a:t>
            </a:r>
            <a:r>
              <a:rPr lang="en-US" sz="11500" dirty="0" err="1">
                <a:solidFill>
                  <a:schemeClr val="bg1"/>
                </a:solidFill>
                <a:latin typeface="Freestyle Script" panose="030804020302050B0404" pitchFamily="66" charset="0"/>
              </a:rPr>
              <a:t>Bekende</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gevoel</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683621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438273"/>
            <a:ext cx="7490690" cy="1862048"/>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Shalom</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30477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451523"/>
            <a:ext cx="7490690" cy="1862048"/>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Die </a:t>
            </a:r>
            <a:r>
              <a:rPr lang="en-US" sz="11500" dirty="0" err="1">
                <a:solidFill>
                  <a:schemeClr val="bg1"/>
                </a:solidFill>
                <a:latin typeface="Freestyle Script" panose="030804020302050B0404" pitchFamily="66" charset="0"/>
              </a:rPr>
              <a:t>Goeie</a:t>
            </a:r>
            <a:r>
              <a:rPr lang="en-US" sz="11500" dirty="0">
                <a:solidFill>
                  <a:schemeClr val="bg1"/>
                </a:solidFill>
                <a:latin typeface="Freestyle Script" panose="030804020302050B0404" pitchFamily="66" charset="0"/>
              </a:rPr>
              <a:t> Koning</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721574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464777"/>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Onverwagse</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oord</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327165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504537"/>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Hoopvol</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531791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2410691"/>
            <a:ext cx="7490690" cy="3631763"/>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God </a:t>
            </a:r>
            <a:r>
              <a:rPr lang="en-US" sz="11500" dirty="0" err="1">
                <a:solidFill>
                  <a:schemeClr val="bg1"/>
                </a:solidFill>
                <a:latin typeface="Freestyle Script" panose="030804020302050B0404" pitchFamily="66" charset="0"/>
              </a:rPr>
              <a:t>stuur</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ons</a:t>
            </a:r>
            <a:r>
              <a:rPr lang="en-US" sz="11500" dirty="0">
                <a:solidFill>
                  <a:schemeClr val="bg1"/>
                </a:solidFill>
                <a:latin typeface="Freestyle Script" panose="030804020302050B0404" pitchFamily="66" charset="0"/>
              </a:rPr>
              <a:t> </a:t>
            </a:r>
          </a:p>
          <a:p>
            <a:pPr algn="ctr"/>
            <a:r>
              <a:rPr lang="en-US" sz="11500" dirty="0">
                <a:solidFill>
                  <a:schemeClr val="bg1"/>
                </a:solidFill>
                <a:latin typeface="Freestyle Script" panose="030804020302050B0404" pitchFamily="66" charset="0"/>
              </a:rPr>
              <a:t>om </a:t>
            </a:r>
            <a:r>
              <a:rPr lang="en-US" sz="11500" dirty="0" err="1">
                <a:solidFill>
                  <a:schemeClr val="bg1"/>
                </a:solidFill>
                <a:latin typeface="Freestyle Script" panose="030804020302050B0404" pitchFamily="66" charset="0"/>
              </a:rPr>
              <a:t>te</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leef</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51464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2410691"/>
            <a:ext cx="7490690" cy="3631763"/>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God </a:t>
            </a:r>
            <a:r>
              <a:rPr lang="en-US" sz="11500" dirty="0" err="1">
                <a:solidFill>
                  <a:schemeClr val="bg1"/>
                </a:solidFill>
                <a:latin typeface="Freestyle Script" panose="030804020302050B0404" pitchFamily="66" charset="0"/>
              </a:rPr>
              <a:t>nooi</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ons</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uit</a:t>
            </a:r>
            <a:r>
              <a:rPr lang="en-US" sz="11500" dirty="0">
                <a:solidFill>
                  <a:schemeClr val="bg1"/>
                </a:solidFill>
                <a:latin typeface="Freestyle Script" panose="030804020302050B0404" pitchFamily="66" charset="0"/>
              </a:rPr>
              <a:t> en </a:t>
            </a:r>
          </a:p>
          <a:p>
            <a:pPr algn="ctr"/>
            <a:r>
              <a:rPr lang="en-US" sz="11500" dirty="0" err="1">
                <a:solidFill>
                  <a:schemeClr val="bg1"/>
                </a:solidFill>
                <a:latin typeface="Freestyle Script" panose="030804020302050B0404" pitchFamily="66" charset="0"/>
              </a:rPr>
              <a:t>ons</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kom</a:t>
            </a:r>
            <a:r>
              <a:rPr lang="en-US" sz="11500" dirty="0">
                <a:solidFill>
                  <a:schemeClr val="bg1"/>
                </a:solidFill>
                <a:latin typeface="Freestyle Script" panose="030804020302050B0404" pitchFamily="66" charset="0"/>
              </a:rPr>
              <a:t> tot </a:t>
            </a:r>
            <a:r>
              <a:rPr lang="en-US" sz="11500" dirty="0" err="1">
                <a:solidFill>
                  <a:schemeClr val="bg1"/>
                </a:solidFill>
                <a:latin typeface="Freestyle Script" panose="030804020302050B0404" pitchFamily="66" charset="0"/>
              </a:rPr>
              <a:t>rus</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26958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2410691"/>
            <a:ext cx="7490690" cy="3631763"/>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God </a:t>
            </a:r>
            <a:r>
              <a:rPr lang="en-US" sz="11500" dirty="0" err="1">
                <a:solidFill>
                  <a:schemeClr val="bg1"/>
                </a:solidFill>
                <a:latin typeface="Freestyle Script" panose="030804020302050B0404" pitchFamily="66" charset="0"/>
              </a:rPr>
              <a:t>praat</a:t>
            </a:r>
            <a:r>
              <a:rPr lang="en-US" sz="11500" dirty="0">
                <a:solidFill>
                  <a:schemeClr val="bg1"/>
                </a:solidFill>
                <a:latin typeface="Freestyle Script" panose="030804020302050B0404" pitchFamily="66" charset="0"/>
              </a:rPr>
              <a:t> met </a:t>
            </a:r>
            <a:r>
              <a:rPr lang="en-US" sz="11500" dirty="0" err="1">
                <a:solidFill>
                  <a:schemeClr val="bg1"/>
                </a:solidFill>
                <a:latin typeface="Freestyle Script" panose="030804020302050B0404" pitchFamily="66" charset="0"/>
              </a:rPr>
              <a:t>ons</a:t>
            </a:r>
            <a:r>
              <a:rPr lang="en-US" sz="11500" dirty="0">
                <a:solidFill>
                  <a:schemeClr val="bg1"/>
                </a:solidFill>
                <a:latin typeface="Freestyle Script" panose="030804020302050B0404" pitchFamily="66" charset="0"/>
              </a:rPr>
              <a:t> en </a:t>
            </a:r>
            <a:r>
              <a:rPr lang="en-US" sz="11500" dirty="0" err="1">
                <a:solidFill>
                  <a:schemeClr val="bg1"/>
                </a:solidFill>
                <a:latin typeface="Freestyle Script" panose="030804020302050B0404" pitchFamily="66" charset="0"/>
              </a:rPr>
              <a:t>ons</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luister</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82151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4156364" y="4257964"/>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Familie-oomblik</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272285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40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4195718" y="4411769"/>
            <a:ext cx="7490690" cy="1862048"/>
          </a:xfrm>
          <a:prstGeom prst="rect">
            <a:avLst/>
          </a:prstGeom>
          <a:noFill/>
        </p:spPr>
        <p:txBody>
          <a:bodyPr wrap="square" rtlCol="0">
            <a:spAutoFit/>
          </a:bodyPr>
          <a:lstStyle/>
          <a:p>
            <a:pPr algn="ctr"/>
            <a:r>
              <a:rPr lang="en-US" sz="11500" dirty="0">
                <a:solidFill>
                  <a:schemeClr val="bg1"/>
                </a:solidFill>
                <a:latin typeface="Freestyle Script" panose="030804020302050B0404" pitchFamily="66" charset="0"/>
              </a:rPr>
              <a:t>Die </a:t>
            </a:r>
            <a:r>
              <a:rPr lang="en-US" sz="11500" dirty="0" err="1">
                <a:solidFill>
                  <a:schemeClr val="bg1"/>
                </a:solidFill>
                <a:latin typeface="Freestyle Script" panose="030804020302050B0404" pitchFamily="66" charset="0"/>
              </a:rPr>
              <a:t>profeet</a:t>
            </a:r>
            <a:r>
              <a:rPr lang="en-US" sz="11500" dirty="0">
                <a:solidFill>
                  <a:schemeClr val="bg1"/>
                </a:solidFill>
                <a:latin typeface="Freestyle Script" panose="030804020302050B0404" pitchFamily="66" charset="0"/>
              </a:rPr>
              <a:t> </a:t>
            </a:r>
            <a:r>
              <a:rPr lang="en-US" sz="11500" dirty="0" err="1">
                <a:solidFill>
                  <a:schemeClr val="bg1"/>
                </a:solidFill>
                <a:latin typeface="Freestyle Script" panose="030804020302050B0404" pitchFamily="66" charset="0"/>
              </a:rPr>
              <a:t>Miga</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2230079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4290492" y="4517786"/>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Agtergrond</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219016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4411769"/>
            <a:ext cx="7490690" cy="1862048"/>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Betlehem-Efrata</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76179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9F1839-7DE2-417F-89AB-AD7956511FEF}"/>
              </a:ext>
            </a:extLst>
          </p:cNvPr>
          <p:cNvSpPr txBox="1"/>
          <p:nvPr/>
        </p:nvSpPr>
        <p:spPr>
          <a:xfrm>
            <a:off x="3943927" y="2410691"/>
            <a:ext cx="7490690" cy="3631763"/>
          </a:xfrm>
          <a:prstGeom prst="rect">
            <a:avLst/>
          </a:prstGeom>
          <a:noFill/>
        </p:spPr>
        <p:txBody>
          <a:bodyPr wrap="square" rtlCol="0">
            <a:spAutoFit/>
          </a:bodyPr>
          <a:lstStyle/>
          <a:p>
            <a:pPr algn="ctr"/>
            <a:r>
              <a:rPr lang="en-US" sz="11500" dirty="0" err="1">
                <a:solidFill>
                  <a:schemeClr val="bg1"/>
                </a:solidFill>
                <a:latin typeface="Freestyle Script" panose="030804020302050B0404" pitchFamily="66" charset="0"/>
              </a:rPr>
              <a:t>Nie</a:t>
            </a:r>
            <a:r>
              <a:rPr lang="en-US" sz="11500" dirty="0">
                <a:solidFill>
                  <a:schemeClr val="bg1"/>
                </a:solidFill>
                <a:latin typeface="Freestyle Script" panose="030804020302050B0404" pitchFamily="66" charset="0"/>
              </a:rPr>
              <a:t> net </a:t>
            </a:r>
            <a:r>
              <a:rPr lang="en-US" sz="11500" dirty="0" err="1">
                <a:solidFill>
                  <a:schemeClr val="bg1"/>
                </a:solidFill>
                <a:latin typeface="Freestyle Script" panose="030804020302050B0404" pitchFamily="66" charset="0"/>
              </a:rPr>
              <a:t>nog</a:t>
            </a:r>
            <a:r>
              <a:rPr lang="en-US" sz="11500" dirty="0">
                <a:solidFill>
                  <a:schemeClr val="bg1"/>
                </a:solidFill>
                <a:latin typeface="Freestyle Script" panose="030804020302050B0404" pitchFamily="66" charset="0"/>
              </a:rPr>
              <a:t> </a:t>
            </a:r>
          </a:p>
          <a:p>
            <a:pPr algn="ctr"/>
            <a:r>
              <a:rPr lang="en-US" sz="11500" dirty="0">
                <a:solidFill>
                  <a:schemeClr val="bg1"/>
                </a:solidFill>
                <a:latin typeface="Freestyle Script" panose="030804020302050B0404" pitchFamily="66" charset="0"/>
              </a:rPr>
              <a:t>‘n baba </a:t>
            </a:r>
            <a:r>
              <a:rPr lang="en-US" sz="11500" dirty="0" err="1">
                <a:solidFill>
                  <a:schemeClr val="bg1"/>
                </a:solidFill>
                <a:latin typeface="Freestyle Script" panose="030804020302050B0404" pitchFamily="66" charset="0"/>
              </a:rPr>
              <a:t>nie</a:t>
            </a:r>
            <a:endParaRPr lang="af-ZA" sz="11500"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619843909"/>
      </p:ext>
    </p:extLst>
  </p:cSld>
  <p:clrMapOvr>
    <a:masterClrMapping/>
  </p:clrMapOvr>
</p:sld>
</file>

<file path=ppt/theme/theme1.xml><?xml version="1.0" encoding="utf-8"?>
<a:theme xmlns:a="http://schemas.openxmlformats.org/drawingml/2006/main" name="Office Theme">
  <a:themeElements>
    <a:clrScheme name="Slidehelper - 147">
      <a:dk1>
        <a:sysClr val="windowText" lastClr="000000"/>
      </a:dk1>
      <a:lt1>
        <a:sysClr val="window" lastClr="FFFFFF"/>
      </a:lt1>
      <a:dk2>
        <a:srgbClr val="323232"/>
      </a:dk2>
      <a:lt2>
        <a:srgbClr val="E3DED1"/>
      </a:lt2>
      <a:accent1>
        <a:srgbClr val="4A148C"/>
      </a:accent1>
      <a:accent2>
        <a:srgbClr val="6A1B9A"/>
      </a:accent2>
      <a:accent3>
        <a:srgbClr val="7B1FA2"/>
      </a:accent3>
      <a:accent4>
        <a:srgbClr val="8E24AA"/>
      </a:accent4>
      <a:accent5>
        <a:srgbClr val="9C27B0"/>
      </a:accent5>
      <a:accent6>
        <a:srgbClr val="AB47BC"/>
      </a:accent6>
      <a:hlink>
        <a:srgbClr val="4A148C"/>
      </a:hlink>
      <a:folHlink>
        <a:srgbClr val="6A1B9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7663</Words>
  <Application>Microsoft Macintosh PowerPoint</Application>
  <PresentationFormat>Widescreen</PresentationFormat>
  <Paragraphs>620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Freestyle Script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Rethie van Niekerk</dc:creator>
  <cp:lastModifiedBy>Chris van Wyk</cp:lastModifiedBy>
  <cp:revision>3</cp:revision>
  <dcterms:created xsi:type="dcterms:W3CDTF">2021-12-07T13:54:23Z</dcterms:created>
  <dcterms:modified xsi:type="dcterms:W3CDTF">2021-12-12T23:58:26Z</dcterms:modified>
</cp:coreProperties>
</file>