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4" r:id="rId8"/>
    <p:sldId id="265" r:id="rId9"/>
    <p:sldId id="266" r:id="rId10"/>
    <p:sldId id="267" r:id="rId11"/>
    <p:sldId id="268" r:id="rId12"/>
    <p:sldId id="269" r:id="rId13"/>
    <p:sldId id="270" r:id="rId14"/>
    <p:sldId id="271" r:id="rId15"/>
    <p:sldId id="262" r:id="rId16"/>
    <p:sldId id="263"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67181" autoAdjust="0"/>
  </p:normalViewPr>
  <p:slideViewPr>
    <p:cSldViewPr>
      <p:cViewPr varScale="1">
        <p:scale>
          <a:sx n="81" d="100"/>
          <a:sy n="81" d="100"/>
        </p:scale>
        <p:origin x="2712"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78F3694-3B46-083B-CBFF-975E9E0B669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ZA"/>
          </a:p>
        </p:txBody>
      </p:sp>
      <p:sp>
        <p:nvSpPr>
          <p:cNvPr id="3" name="Date Placeholder 2">
            <a:extLst>
              <a:ext uri="{FF2B5EF4-FFF2-40B4-BE49-F238E27FC236}">
                <a16:creationId xmlns:a16="http://schemas.microsoft.com/office/drawing/2014/main" id="{ECB4678A-74B5-8876-697C-5CB46EB83310}"/>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57C08EC-DB34-9C48-A377-9DB4B130385D}" type="datetimeFigureOut">
              <a:rPr lang="en-ZA"/>
              <a:pPr>
                <a:defRPr/>
              </a:pPr>
              <a:t>2023/06/24</a:t>
            </a:fld>
            <a:endParaRPr lang="en-ZA"/>
          </a:p>
        </p:txBody>
      </p:sp>
      <p:sp>
        <p:nvSpPr>
          <p:cNvPr id="4" name="Slide Image Placeholder 3">
            <a:extLst>
              <a:ext uri="{FF2B5EF4-FFF2-40B4-BE49-F238E27FC236}">
                <a16:creationId xmlns:a16="http://schemas.microsoft.com/office/drawing/2014/main" id="{C0E14497-1EA6-8378-DFAA-1F50EC0755D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ZA" noProof="0"/>
          </a:p>
        </p:txBody>
      </p:sp>
      <p:sp>
        <p:nvSpPr>
          <p:cNvPr id="5" name="Notes Placeholder 4">
            <a:extLst>
              <a:ext uri="{FF2B5EF4-FFF2-40B4-BE49-F238E27FC236}">
                <a16:creationId xmlns:a16="http://schemas.microsoft.com/office/drawing/2014/main" id="{8B7F7EF2-033B-8B96-6D8F-C160E225CCE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ZA" noProof="0"/>
          </a:p>
        </p:txBody>
      </p:sp>
      <p:sp>
        <p:nvSpPr>
          <p:cNvPr id="6" name="Footer Placeholder 5">
            <a:extLst>
              <a:ext uri="{FF2B5EF4-FFF2-40B4-BE49-F238E27FC236}">
                <a16:creationId xmlns:a16="http://schemas.microsoft.com/office/drawing/2014/main" id="{4F0D8608-4574-CBE4-6912-C2341172A97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ZA"/>
          </a:p>
        </p:txBody>
      </p:sp>
      <p:sp>
        <p:nvSpPr>
          <p:cNvPr id="7" name="Slide Number Placeholder 6">
            <a:extLst>
              <a:ext uri="{FF2B5EF4-FFF2-40B4-BE49-F238E27FC236}">
                <a16:creationId xmlns:a16="http://schemas.microsoft.com/office/drawing/2014/main" id="{E0460FD9-02FD-CF28-AEB7-126C88FD7DB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A35466D-199C-BB4F-AFD0-BAD673CABB42}" type="slidenum">
              <a:rPr lang="en-ZA" altLang="en-US"/>
              <a:pPr/>
              <a:t>‹#›</a:t>
            </a:fld>
            <a:endParaRPr lang="en-ZA"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missio.org.za/songs/vonkk-229/"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flam.kerkmusiek.co.za/product/f007-"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missio.org.za/songs/vonkk-101/" TargetMode="External"/><Relationship Id="rId7" Type="http://schemas.openxmlformats.org/officeDocument/2006/relationships/hyperlink" Target="http://flam.kerkmusiek.co.za/product/f225/"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s://missio.org.za/songs/vonkk-243/" TargetMode="External"/><Relationship Id="rId5" Type="http://schemas.openxmlformats.org/officeDocument/2006/relationships/hyperlink" Target="https://missio.org.za/songs/vonkk-161/" TargetMode="External"/><Relationship Id="rId4" Type="http://schemas.openxmlformats.org/officeDocument/2006/relationships/hyperlink" Target="http://flam.kerkmusiek.co.za/product/f470ine/"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dskidsermons.com/2014/05/19/june-29th-2014-banner-or-sign/"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F1E51428-A129-48FD-1B6A-AC7FA50E17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667BC894-66BE-5488-4F48-C710C8E00BC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af-ZA" altLang="en-US"/>
              <a:t>In ons teks, Jeremia 28, is daar spanning tussen twee profete: Gananja en Jeremia. Die een verkondig 'n positiewe boodskap wat die volk wil hoor, die ander een – Jeremia -  'n moeilike boodskap van oordeel en lang swaarkry.</a:t>
            </a:r>
          </a:p>
          <a:p>
            <a:pPr>
              <a:spcBef>
                <a:spcPct val="0"/>
              </a:spcBef>
            </a:pPr>
            <a:endParaRPr lang="af-ZA" altLang="en-US"/>
          </a:p>
          <a:p>
            <a:pPr lvl="1">
              <a:spcBef>
                <a:spcPct val="0"/>
              </a:spcBef>
            </a:pPr>
            <a:r>
              <a:rPr lang="af-ZA" altLang="en-US" b="1"/>
              <a:t>PowerPoint agtergrond</a:t>
            </a:r>
            <a:endParaRPr lang="en-ZA" altLang="en-US" b="1"/>
          </a:p>
          <a:p>
            <a:pPr>
              <a:spcBef>
                <a:spcPct val="0"/>
              </a:spcBef>
            </a:pPr>
            <a:r>
              <a:rPr lang="af-ZA" altLang="en-US"/>
              <a:t>Die agtergrond wil konflik en meningsverskil uitbeeld- waterverf; geen kopiereg- geredigeer met Picasa III.</a:t>
            </a:r>
            <a:endParaRPr lang="en-ZA" altLang="en-US"/>
          </a:p>
          <a:p>
            <a:pPr>
              <a:spcBef>
                <a:spcPct val="0"/>
              </a:spcBef>
            </a:pPr>
            <a:endParaRPr lang="en-ZA" altLang="en-US"/>
          </a:p>
          <a:p>
            <a:pPr>
              <a:spcBef>
                <a:spcPct val="0"/>
              </a:spcBef>
            </a:pPr>
            <a:endParaRPr lang="en-ZA" altLang="en-US"/>
          </a:p>
          <a:p>
            <a:pPr>
              <a:spcBef>
                <a:spcPct val="0"/>
              </a:spcBef>
            </a:pPr>
            <a:endParaRPr lang="en-ZA" altLang="en-US"/>
          </a:p>
        </p:txBody>
      </p:sp>
      <p:sp>
        <p:nvSpPr>
          <p:cNvPr id="19460" name="Slide Number Placeholder 3">
            <a:extLst>
              <a:ext uri="{FF2B5EF4-FFF2-40B4-BE49-F238E27FC236}">
                <a16:creationId xmlns:a16="http://schemas.microsoft.com/office/drawing/2014/main" id="{4BD5AAF4-9DD9-E128-20A7-952EF26964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E377E2F-1168-664F-8D31-BF756825F266}" type="slidenum">
              <a:rPr lang="en-ZA" altLang="en-US"/>
              <a:pPr/>
              <a:t>1</a:t>
            </a:fld>
            <a:endParaRPr lang="en-ZA"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0661F2CE-72C2-C911-5228-FB4BD0BBE4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519B82DF-EA3E-2A8C-0B4A-E732DFC3A8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af-ZA" altLang="en-US" b="1"/>
              <a:t>2. Profete deel ongemaklike waarhede</a:t>
            </a:r>
            <a:endParaRPr lang="en-ZA" altLang="en-US"/>
          </a:p>
          <a:p>
            <a:pPr>
              <a:spcBef>
                <a:spcPct val="0"/>
              </a:spcBef>
            </a:pPr>
            <a:r>
              <a:rPr lang="af-ZA" altLang="en-US"/>
              <a:t>Die belangrike rol wat profete in die samelewing speel, word in hierdie gedeelte uitgebeeld. Dit is die profete se werk om as verteenwoordigers op te tree en die harde waarheid oor te dra aan die volk. Hierdie eerlike profesieë is nie altyd goed ontvang nie. Wie hou nou daarvan om te hoor jy moet verander? Gananja is dus nie besig met die Here se werk nie, maar probeer eerder sy eie agenda dryf ter wille van sy eie populariteit en aansien. </a:t>
            </a:r>
            <a:endParaRPr lang="en-ZA" altLang="en-US"/>
          </a:p>
          <a:p>
            <a:pPr>
              <a:spcBef>
                <a:spcPct val="0"/>
              </a:spcBef>
            </a:pPr>
            <a:r>
              <a:rPr lang="af-ZA" altLang="en-US"/>
              <a:t>Moes jy al ooit kies tussen die regte ding doen en jou eie voordeel?</a:t>
            </a:r>
            <a:endParaRPr lang="en-ZA" altLang="en-US"/>
          </a:p>
          <a:p>
            <a:pPr>
              <a:spcBef>
                <a:spcPct val="0"/>
              </a:spcBef>
            </a:pPr>
            <a:endParaRPr lang="en-ZA" altLang="en-US"/>
          </a:p>
        </p:txBody>
      </p:sp>
      <p:sp>
        <p:nvSpPr>
          <p:cNvPr id="28676" name="Slide Number Placeholder 3">
            <a:extLst>
              <a:ext uri="{FF2B5EF4-FFF2-40B4-BE49-F238E27FC236}">
                <a16:creationId xmlns:a16="http://schemas.microsoft.com/office/drawing/2014/main" id="{5530ACFE-C357-5261-206C-D69910E881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C62F4039-BFBF-8848-90C0-38DEF9A6D369}" type="slidenum">
              <a:rPr lang="en-ZA" altLang="en-US"/>
              <a:pPr/>
              <a:t>10</a:t>
            </a:fld>
            <a:endParaRPr lang="en-ZA"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E3032943-3C65-1C2B-9261-06175E41747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E98985E1-2954-863A-AC6F-4ED16A9D40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af-ZA" altLang="en-US" b="1"/>
              <a:t>3. Aksies het gevolge</a:t>
            </a:r>
            <a:endParaRPr lang="en-ZA" altLang="en-US"/>
          </a:p>
          <a:p>
            <a:pPr>
              <a:spcBef>
                <a:spcPct val="0"/>
              </a:spcBef>
            </a:pPr>
            <a:r>
              <a:rPr lang="af-ZA" altLang="en-US"/>
              <a:t>Veral in die lig van die voorafgaande gedeelte is dit vreemd om te dink dat God vir Babilon laat heers het oor die Israeliete. Jeremia 27:6 gaan sover as om te verwys na koning Nebukadneser as God se dienskneg. </a:t>
            </a:r>
            <a:endParaRPr lang="en-ZA" altLang="en-US"/>
          </a:p>
          <a:p>
            <a:pPr>
              <a:spcBef>
                <a:spcPct val="0"/>
              </a:spcBef>
            </a:pPr>
            <a:r>
              <a:rPr lang="af-ZA" altLang="en-US"/>
              <a:t>Wat maak ons met hierdie gedeelte? Ons is gewoond daaraan dat God aan Israel se kant is en deur hulle magtige dade doen. Hierdie teks verander niks in hierdie opsig nie. Dit gaan hier eerder vir Israel daaroor om die gevolge vir hul aksies te dra. Deur hul rug vir God te draai moet hulle nou die gevolg van oorheersing dra.</a:t>
            </a:r>
            <a:endParaRPr lang="en-ZA" altLang="en-US"/>
          </a:p>
          <a:p>
            <a:pPr>
              <a:spcBef>
                <a:spcPct val="0"/>
              </a:spcBef>
            </a:pPr>
            <a:endParaRPr lang="en-ZA" altLang="en-US"/>
          </a:p>
        </p:txBody>
      </p:sp>
      <p:sp>
        <p:nvSpPr>
          <p:cNvPr id="29700" name="Slide Number Placeholder 3">
            <a:extLst>
              <a:ext uri="{FF2B5EF4-FFF2-40B4-BE49-F238E27FC236}">
                <a16:creationId xmlns:a16="http://schemas.microsoft.com/office/drawing/2014/main" id="{AD3717D9-85A1-A854-E62A-C9A7993585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EDD63618-269F-9D4C-9836-D22CA9C0176F}" type="slidenum">
              <a:rPr lang="en-ZA" altLang="en-US"/>
              <a:pPr/>
              <a:t>11</a:t>
            </a:fld>
            <a:endParaRPr lang="en-ZA"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CEB440A6-AFF8-058F-F755-9EA18A4695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EEDA4D89-C23C-2099-0B94-B4816DF5DF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af-ZA" altLang="en-US" b="1"/>
              <a:t>4. Geloof in God vra onderskeiding</a:t>
            </a:r>
            <a:endParaRPr lang="en-ZA" altLang="en-US"/>
          </a:p>
          <a:p>
            <a:pPr>
              <a:spcBef>
                <a:spcPct val="0"/>
              </a:spcBef>
            </a:pPr>
            <a:r>
              <a:rPr lang="af-ZA" altLang="en-US"/>
              <a:t>Om getrou te bly aan God is nie altyd wat ons verwag nie. Israel is juis onder Babiloniese onderdrukking omdat hulle die maklike pad gekies en nie aan God gehoorsaam was nie. Hier word hulle weer getoets deur die aanloklike woorde van Gananja. </a:t>
            </a:r>
            <a:endParaRPr lang="en-ZA" altLang="en-US"/>
          </a:p>
          <a:p>
            <a:pPr>
              <a:spcBef>
                <a:spcPct val="0"/>
              </a:spcBef>
            </a:pPr>
            <a:r>
              <a:rPr lang="af-ZA" altLang="en-US"/>
              <a:t>Kan jy dink aan oomblikke in jou lewe waar jy moes onderskei het waarheen God jou roep? Neem tyd en teken 'n padkaart van jou lewe. Teken al die kruispaaie wat jy al teengekom het en oomblikke van onderskeiding op jou lewenspad.</a:t>
            </a:r>
            <a:endParaRPr lang="en-ZA" altLang="en-US"/>
          </a:p>
          <a:p>
            <a:pPr>
              <a:spcBef>
                <a:spcPct val="0"/>
              </a:spcBef>
            </a:pPr>
            <a:endParaRPr lang="en-ZA" altLang="en-US"/>
          </a:p>
        </p:txBody>
      </p:sp>
      <p:sp>
        <p:nvSpPr>
          <p:cNvPr id="30724" name="Slide Number Placeholder 3">
            <a:extLst>
              <a:ext uri="{FF2B5EF4-FFF2-40B4-BE49-F238E27FC236}">
                <a16:creationId xmlns:a16="http://schemas.microsoft.com/office/drawing/2014/main" id="{8F586B70-689C-00FF-A0CD-8368BB3C11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A725D36B-3F3B-344F-89B1-34D2505CF6DE}" type="slidenum">
              <a:rPr lang="en-ZA" altLang="en-US"/>
              <a:pPr/>
              <a:t>12</a:t>
            </a:fld>
            <a:endParaRPr lang="en-ZA"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D651FD20-8BA5-CE0F-C2D4-EC4752F24C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C605E361-AE33-A828-63AC-6B259D73CFC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af-ZA" altLang="en-US" b="1"/>
              <a:t>Die nodige verandering</a:t>
            </a:r>
            <a:endParaRPr lang="en-ZA" altLang="en-US"/>
          </a:p>
          <a:p>
            <a:pPr>
              <a:spcBef>
                <a:spcPct val="0"/>
              </a:spcBef>
            </a:pPr>
            <a:r>
              <a:rPr lang="af-ZA" altLang="en-US"/>
              <a:t>Dit is maklik om nou terug te kyk en te identifiseer wie ware en wie vals profete was. Ons het egter nie hierdie luukse om te onderskei wanneer ons na profete van ons tyd luister nie. Ons moet elke woord beoordeel en weeg. Paulus skryf: "Moenie profesieë geringskat nie, maar toets dit alles, behou wat goed is."</a:t>
            </a:r>
            <a:endParaRPr lang="en-ZA" altLang="en-US"/>
          </a:p>
          <a:p>
            <a:pPr>
              <a:spcBef>
                <a:spcPct val="0"/>
              </a:spcBef>
            </a:pPr>
            <a:r>
              <a:rPr lang="af-ZA" altLang="en-US"/>
              <a:t>Onderskeiding is makliker gesê as gedaan. Almal na wie ons luister, maak immers aanspraak op die waarheid. Die meeste leraars sal daarop aanspraak maak dat die Gees hulle gelei het om die boodskap te bring wat gebring is. Die populêre predikers van ons tyd word hoër geag as die wat nie so prominent is nie.</a:t>
            </a:r>
            <a:endParaRPr lang="en-ZA" altLang="en-US"/>
          </a:p>
          <a:p>
            <a:pPr>
              <a:spcBef>
                <a:spcPct val="0"/>
              </a:spcBef>
            </a:pPr>
            <a:r>
              <a:rPr lang="af-ZA" altLang="en-US"/>
              <a:t>Natuurlik moet ons ons eie hart ondersoek om te sien met watter vooroordele ons na boodskappe luister. Ons het baie filters wat ons laat hoor of nie laat hoor nie. Uiteindelik gaan dit oor een belangrike beginsel: Roep hierdie boodskap mense op tot die nodige lewensverandering wat in hierdie situasie vereis word? Dit vereis dat die tyd reg gelees word. Ons moet in gedagte hou dat die oordeel en genade van God twee kante van dieselfde saak is. Oordeel is genade en genade kom tot uitdrukking in die oordeel: dit roep ons betyds op om te verander.</a:t>
            </a:r>
            <a:endParaRPr lang="en-ZA" altLang="en-US"/>
          </a:p>
          <a:p>
            <a:pPr>
              <a:spcBef>
                <a:spcPct val="0"/>
              </a:spcBef>
            </a:pPr>
            <a:r>
              <a:rPr lang="af-ZA" altLang="en-US"/>
              <a:t>Die dringendheid om in bepaalde situasies te verander word duidelik in die Groot en Klein Profete gehoor omdat hulle die tyd reg gelees het. Dink aan die moed wat Jeremia aan die dag moes lê om die gewilde profeet te weerspreek. Dink aan Elia, Amos, Jesaja en baie ander. </a:t>
            </a:r>
            <a:endParaRPr lang="en-ZA" altLang="en-US"/>
          </a:p>
          <a:p>
            <a:pPr>
              <a:spcBef>
                <a:spcPct val="0"/>
              </a:spcBef>
            </a:pPr>
            <a:r>
              <a:rPr lang="af-ZA" altLang="en-US"/>
              <a:t>Dit is ook waar in die Nuwe Testament. Dink aan die bediening van Paulus en hoe hy hom selfs teen Petrus (Gal 2) en baie van die godsdienstige en politieke leiers verset het. Die bediening van Johannes het lewensverandering in die lig van die koms van die koninkryk vereis. Hy het nie geskroom om hom selfs teen die politieke magte van sy tyd uit te spreek nie. </a:t>
            </a:r>
            <a:endParaRPr lang="en-ZA" altLang="en-US"/>
          </a:p>
          <a:p>
            <a:pPr>
              <a:spcBef>
                <a:spcPct val="0"/>
              </a:spcBef>
            </a:pPr>
            <a:r>
              <a:rPr lang="af-ZA" altLang="en-US"/>
              <a:t>Jesus se boodskap en waardes het Hom sy lewe gekos. Sy gewildheid het radikaal afgeneem toe Hy die godsdienstige elite aangevat het. Toe maak hulle Hom dood. So ongewild het Hy geword omdat Hy God se stem op 'n bepaalde tydstip moes laat hoor. Radikale verandering in mense se lewe en denke moet op grond daarvan plaasvind. Die tyd het aangebreek! Die koninkryk van God het naby gekom! Bekeer julle en glo die evangelie!</a:t>
            </a:r>
            <a:endParaRPr lang="en-ZA" altLang="en-US"/>
          </a:p>
          <a:p>
            <a:pPr>
              <a:spcBef>
                <a:spcPct val="0"/>
              </a:spcBef>
            </a:pPr>
            <a:endParaRPr lang="en-ZA" altLang="en-US"/>
          </a:p>
        </p:txBody>
      </p:sp>
      <p:sp>
        <p:nvSpPr>
          <p:cNvPr id="31748" name="Slide Number Placeholder 3">
            <a:extLst>
              <a:ext uri="{FF2B5EF4-FFF2-40B4-BE49-F238E27FC236}">
                <a16:creationId xmlns:a16="http://schemas.microsoft.com/office/drawing/2014/main" id="{304097C1-A79E-9917-DD4C-BB4641E80F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9C8B17DF-B554-174C-945A-301C2751EFB2}" type="slidenum">
              <a:rPr lang="en-ZA" altLang="en-US"/>
              <a:pPr/>
              <a:t>13</a:t>
            </a:fld>
            <a:endParaRPr lang="en-ZA"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04BD0BD9-07AE-36E1-83B9-03B79BD8F44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C3BDF797-34C8-53B3-A7B1-2D0D912563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af-ZA" altLang="en-US" b="1"/>
              <a:t>Vir leiers</a:t>
            </a:r>
            <a:endParaRPr lang="en-ZA" altLang="en-US"/>
          </a:p>
          <a:p>
            <a:pPr>
              <a:spcBef>
                <a:spcPct val="0"/>
              </a:spcBef>
            </a:pPr>
            <a:r>
              <a:rPr lang="af-ZA" altLang="en-US"/>
              <a:t>Die bekende Henri Nouwen het gesê daar is drie versoekings vir alle leiers, naamlik om populêr, indrukwekkend en magtig te wees. Wanneer ons hoogste doel is om mense tevrede te stel, sal dit die waardes wees wat ons boodskappe beïnvloed. As dit is hoe ons dink leiers moet wees, sal dit maak dat ons dalk nie hoor wat ons moet hoor nie. Dit het in die geskiedenis gebeur en was rampspoedig. Dit gebeur vandag nog.</a:t>
            </a:r>
            <a:endParaRPr lang="en-ZA" altLang="en-US"/>
          </a:p>
          <a:p>
            <a:pPr>
              <a:spcBef>
                <a:spcPct val="0"/>
              </a:spcBef>
            </a:pPr>
            <a:r>
              <a:rPr lang="af-ZA" altLang="en-US"/>
              <a:t>Ons teks is 'n oproep om aan die Here getrou te wees en nie die guns van mense te soek nie.</a:t>
            </a:r>
            <a:endParaRPr lang="en-ZA" altLang="en-US"/>
          </a:p>
          <a:p>
            <a:pPr>
              <a:spcBef>
                <a:spcPct val="0"/>
              </a:spcBef>
            </a:pPr>
            <a:endParaRPr lang="en-ZA" altLang="en-US"/>
          </a:p>
        </p:txBody>
      </p:sp>
      <p:sp>
        <p:nvSpPr>
          <p:cNvPr id="32772" name="Slide Number Placeholder 3">
            <a:extLst>
              <a:ext uri="{FF2B5EF4-FFF2-40B4-BE49-F238E27FC236}">
                <a16:creationId xmlns:a16="http://schemas.microsoft.com/office/drawing/2014/main" id="{7A4BA13B-2FF2-3FDB-C6A4-D21D179DC3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978E544E-ADE9-9E41-930D-FB6DC3739E7A}" type="slidenum">
              <a:rPr lang="en-ZA" altLang="en-US"/>
              <a:pPr/>
              <a:t>14</a:t>
            </a:fld>
            <a:endParaRPr lang="en-ZA"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3C04239D-3BCF-5719-5906-6C07666344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E7353B16-986B-3A1F-6B4B-389537663B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af-ZA" altLang="en-US" b="1" u="sng"/>
              <a:t>God stuur ons om te leef</a:t>
            </a:r>
            <a:endParaRPr lang="en-ZA" altLang="en-US" b="1"/>
          </a:p>
          <a:p>
            <a:pPr>
              <a:spcBef>
                <a:spcPct val="0"/>
              </a:spcBef>
            </a:pPr>
            <a:r>
              <a:rPr lang="af-ZA" altLang="en-US" b="1"/>
              <a:t>Gebed</a:t>
            </a:r>
            <a:endParaRPr lang="en-ZA" altLang="en-US"/>
          </a:p>
          <a:p>
            <a:pPr>
              <a:spcBef>
                <a:spcPct val="0"/>
              </a:spcBef>
            </a:pPr>
            <a:r>
              <a:rPr lang="af-ZA" altLang="en-US" b="1"/>
              <a:t>Dankoffer</a:t>
            </a:r>
            <a:endParaRPr lang="en-ZA" altLang="en-US"/>
          </a:p>
          <a:p>
            <a:pPr>
              <a:spcBef>
                <a:spcPct val="0"/>
              </a:spcBef>
            </a:pPr>
            <a:r>
              <a:rPr lang="af-ZA" altLang="en-US" b="1"/>
              <a:t>Slotsang</a:t>
            </a:r>
            <a:endParaRPr lang="en-ZA" altLang="en-US"/>
          </a:p>
          <a:p>
            <a:pPr>
              <a:spcBef>
                <a:spcPct val="0"/>
              </a:spcBef>
            </a:pPr>
            <a:r>
              <a:rPr lang="af-ZA" altLang="en-US"/>
              <a:t>VONKK 229 </a:t>
            </a:r>
            <a:r>
              <a:rPr lang="af-ZA" altLang="en-US" i="1"/>
              <a:t>Wysheid Begin Met Die Dien Van Die Heer</a:t>
            </a:r>
            <a:r>
              <a:rPr lang="af-ZA" altLang="en-US"/>
              <a:t> (kies relevante verse) </a:t>
            </a:r>
            <a:r>
              <a:rPr lang="af-ZA" altLang="en-US" u="sng">
                <a:hlinkClick r:id="rId3"/>
              </a:rPr>
              <a:t>https://missio.org.za/songs/vonkk-229/</a:t>
            </a:r>
            <a:r>
              <a:rPr lang="af-ZA" altLang="en-US"/>
              <a:t> of</a:t>
            </a:r>
            <a:endParaRPr lang="en-ZA" altLang="en-US"/>
          </a:p>
          <a:p>
            <a:pPr>
              <a:spcBef>
                <a:spcPct val="0"/>
              </a:spcBef>
            </a:pPr>
            <a:r>
              <a:rPr lang="af-ZA" altLang="en-US"/>
              <a:t>Flam 7 </a:t>
            </a:r>
            <a:r>
              <a:rPr lang="af-ZA" altLang="en-US" i="1"/>
              <a:t>Here, Ek Vergeet So Gou</a:t>
            </a:r>
            <a:r>
              <a:rPr lang="af-ZA" altLang="en-US"/>
              <a:t> </a:t>
            </a:r>
            <a:r>
              <a:rPr lang="af-ZA" altLang="en-US" u="sng">
                <a:hlinkClick r:id="rId4"/>
              </a:rPr>
              <a:t>http://flam.kerkmusiek.co.za/product/f007-</a:t>
            </a:r>
            <a:r>
              <a:rPr lang="af-ZA" altLang="en-US"/>
              <a:t> of</a:t>
            </a:r>
            <a:endParaRPr lang="en-ZA" altLang="en-US"/>
          </a:p>
          <a:p>
            <a:pPr>
              <a:spcBef>
                <a:spcPct val="0"/>
              </a:spcBef>
            </a:pPr>
            <a:r>
              <a:rPr lang="af-ZA" altLang="en-US"/>
              <a:t>Lied 435 </a:t>
            </a:r>
            <a:r>
              <a:rPr lang="af-ZA" altLang="en-US" i="1"/>
              <a:t>Heil’ge Gees, U bou ‘n tempel</a:t>
            </a:r>
            <a:endParaRPr lang="en-ZA" altLang="en-US"/>
          </a:p>
          <a:p>
            <a:pPr>
              <a:spcBef>
                <a:spcPct val="0"/>
              </a:spcBef>
            </a:pPr>
            <a:r>
              <a:rPr lang="af-ZA" altLang="en-US" b="1"/>
              <a:t>Seën</a:t>
            </a:r>
            <a:endParaRPr lang="en-ZA" altLang="en-US"/>
          </a:p>
          <a:p>
            <a:pPr>
              <a:spcBef>
                <a:spcPct val="0"/>
              </a:spcBef>
            </a:pPr>
            <a:r>
              <a:rPr lang="af-ZA" altLang="en-US" i="1"/>
              <a:t>(As jy dit in die hande kan kry, speel Frieda van Heerden se weergawe van hierdie “Sarum Primer”- seën:)</a:t>
            </a:r>
            <a:endParaRPr lang="en-ZA" altLang="en-US"/>
          </a:p>
          <a:p>
            <a:pPr>
              <a:spcBef>
                <a:spcPct val="0"/>
              </a:spcBef>
            </a:pPr>
            <a:r>
              <a:rPr lang="af-ZA" altLang="en-US"/>
              <a:t>Here, verlig my verstand en my interpretasie;</a:t>
            </a:r>
            <a:endParaRPr lang="en-ZA" altLang="en-US"/>
          </a:p>
          <a:p>
            <a:pPr>
              <a:spcBef>
                <a:spcPct val="0"/>
              </a:spcBef>
            </a:pPr>
            <a:r>
              <a:rPr lang="af-ZA" altLang="en-US"/>
              <a:t>Here, verlig my oë en die manier waarop ek kyk;</a:t>
            </a:r>
            <a:endParaRPr lang="en-ZA" altLang="en-US"/>
          </a:p>
          <a:p>
            <a:pPr>
              <a:spcBef>
                <a:spcPct val="0"/>
              </a:spcBef>
            </a:pPr>
            <a:r>
              <a:rPr lang="af-ZA" altLang="en-US"/>
              <a:t>Here, verlig my mond en my woorde;</a:t>
            </a:r>
            <a:endParaRPr lang="en-ZA" altLang="en-US"/>
          </a:p>
          <a:p>
            <a:pPr>
              <a:spcBef>
                <a:spcPct val="0"/>
              </a:spcBef>
            </a:pPr>
            <a:r>
              <a:rPr lang="af-ZA" altLang="en-US"/>
              <a:t>Here, verlig my hart en dit wat ek bedink;</a:t>
            </a:r>
            <a:endParaRPr lang="en-ZA" altLang="en-US"/>
          </a:p>
          <a:p>
            <a:pPr>
              <a:spcBef>
                <a:spcPct val="0"/>
              </a:spcBef>
            </a:pPr>
            <a:r>
              <a:rPr lang="af-ZA" altLang="en-US"/>
              <a:t>Here, wees met my waar ek nou hiervandaan vertrek. Amen.</a:t>
            </a:r>
            <a:endParaRPr lang="en-ZA" altLang="en-US"/>
          </a:p>
          <a:p>
            <a:pPr>
              <a:spcBef>
                <a:spcPct val="0"/>
              </a:spcBef>
            </a:pPr>
            <a:r>
              <a:rPr lang="af-ZA" altLang="en-US"/>
              <a:t>(Seënbede uit die 15de eeu uit </a:t>
            </a:r>
            <a:r>
              <a:rPr lang="af-ZA" altLang="en-US" i="1"/>
              <a:t>Gebedeboek met liturgiese voorstelle</a:t>
            </a:r>
            <a:r>
              <a:rPr lang="af-ZA" altLang="en-US"/>
              <a:t>)</a:t>
            </a:r>
            <a:endParaRPr lang="en-ZA" altLang="en-US"/>
          </a:p>
          <a:p>
            <a:pPr>
              <a:spcBef>
                <a:spcPct val="0"/>
              </a:spcBef>
            </a:pPr>
            <a:r>
              <a:rPr lang="af-ZA" altLang="en-US" b="1"/>
              <a:t>Respons</a:t>
            </a:r>
            <a:endParaRPr lang="en-ZA" altLang="en-US"/>
          </a:p>
          <a:p>
            <a:pPr>
              <a:spcBef>
                <a:spcPct val="0"/>
              </a:spcBef>
            </a:pPr>
            <a:r>
              <a:rPr lang="af-ZA" altLang="en-US"/>
              <a:t>Een van die Amen-liedere 312 tot 315</a:t>
            </a:r>
            <a:endParaRPr lang="en-ZA" altLang="en-US"/>
          </a:p>
          <a:p>
            <a:pPr>
              <a:spcBef>
                <a:spcPct val="0"/>
              </a:spcBef>
            </a:pPr>
            <a:endParaRPr lang="en-ZA" altLang="en-US"/>
          </a:p>
        </p:txBody>
      </p:sp>
      <p:sp>
        <p:nvSpPr>
          <p:cNvPr id="33796" name="Slide Number Placeholder 3">
            <a:extLst>
              <a:ext uri="{FF2B5EF4-FFF2-40B4-BE49-F238E27FC236}">
                <a16:creationId xmlns:a16="http://schemas.microsoft.com/office/drawing/2014/main" id="{4E94F91E-01B0-8CAE-3EE8-E8B30D68CE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AF0615D-7B97-5E4D-8AFE-856DDF92D847}" type="slidenum">
              <a:rPr lang="en-ZA" altLang="en-US"/>
              <a:pPr/>
              <a:t>15</a:t>
            </a:fld>
            <a:endParaRPr lang="en-ZA"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6F2D374C-7483-35AE-42ED-574CF1BD1A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B3175EFA-A7B5-4877-06CC-78B12F8433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a:spcBef>
                <a:spcPct val="0"/>
              </a:spcBef>
            </a:pPr>
            <a:r>
              <a:rPr lang="af-ZA" altLang="en-US" b="1"/>
              <a:t>Volgende erediens</a:t>
            </a:r>
            <a:endParaRPr lang="en-ZA" altLang="en-US" b="1"/>
          </a:p>
          <a:p>
            <a:pPr>
              <a:spcBef>
                <a:spcPct val="0"/>
              </a:spcBef>
            </a:pPr>
            <a:r>
              <a:rPr lang="af-ZA" altLang="en-US"/>
              <a:t>Sagaria 9:9-12</a:t>
            </a:r>
            <a:endParaRPr lang="en-ZA" altLang="en-US"/>
          </a:p>
          <a:p>
            <a:pPr>
              <a:spcBef>
                <a:spcPct val="0"/>
              </a:spcBef>
            </a:pPr>
            <a:r>
              <a:rPr lang="af-ZA" altLang="en-US"/>
              <a:t> </a:t>
            </a:r>
            <a:endParaRPr lang="en-ZA" altLang="en-US"/>
          </a:p>
          <a:p>
            <a:pPr>
              <a:spcBef>
                <a:spcPct val="0"/>
              </a:spcBef>
            </a:pPr>
            <a:r>
              <a:rPr lang="af-ZA" altLang="en-US"/>
              <a:t> </a:t>
            </a:r>
            <a:endParaRPr lang="en-ZA" altLang="en-US"/>
          </a:p>
          <a:p>
            <a:pPr>
              <a:spcBef>
                <a:spcPct val="0"/>
              </a:spcBef>
            </a:pPr>
            <a:r>
              <a:rPr lang="en-ZA" altLang="en-US"/>
              <a:t>Liturgie en familie-oomblik:	Rethie van Niekerk </a:t>
            </a:r>
          </a:p>
          <a:p>
            <a:pPr>
              <a:spcBef>
                <a:spcPct val="0"/>
              </a:spcBef>
            </a:pPr>
            <a:r>
              <a:rPr lang="en-ZA" altLang="en-US"/>
              <a:t>Powerpoint:			Wicus Wait	</a:t>
            </a:r>
          </a:p>
          <a:p>
            <a:pPr>
              <a:spcBef>
                <a:spcPct val="0"/>
              </a:spcBef>
            </a:pPr>
            <a:r>
              <a:rPr lang="en-ZA" altLang="en-US"/>
              <a:t>Preekriglyn:			Danie Mouton</a:t>
            </a:r>
          </a:p>
          <a:p>
            <a:pPr>
              <a:spcBef>
                <a:spcPct val="0"/>
              </a:spcBef>
            </a:pPr>
            <a:r>
              <a:rPr lang="en-ZA" altLang="en-US"/>
              <a:t>Prosesbestuur en ekstra stof:	Chris van Wyk</a:t>
            </a:r>
          </a:p>
          <a:p>
            <a:pPr>
              <a:spcBef>
                <a:spcPct val="0"/>
              </a:spcBef>
            </a:pPr>
            <a:endParaRPr lang="en-ZA" altLang="en-US"/>
          </a:p>
        </p:txBody>
      </p:sp>
      <p:sp>
        <p:nvSpPr>
          <p:cNvPr id="34820" name="Slide Number Placeholder 3">
            <a:extLst>
              <a:ext uri="{FF2B5EF4-FFF2-40B4-BE49-F238E27FC236}">
                <a16:creationId xmlns:a16="http://schemas.microsoft.com/office/drawing/2014/main" id="{6E79903E-14BC-10E3-B405-449ECDAAAD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39A2D758-CEE0-8141-975B-F4203741C9D2}" type="slidenum">
              <a:rPr lang="en-ZA" altLang="en-US"/>
              <a:pPr/>
              <a:t>16</a:t>
            </a:fld>
            <a:endParaRPr lang="en-ZA"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C0A39F03-2EE9-D2B1-5C63-40DC160523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111F7A18-E4AC-55EE-FAAF-26B1BB80DB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a:spcBef>
                <a:spcPct val="0"/>
              </a:spcBef>
            </a:pPr>
            <a:r>
              <a:rPr lang="af-ZA" altLang="en-US" b="1" u="sng"/>
              <a:t>Rus</a:t>
            </a:r>
            <a:endParaRPr lang="en-ZA" altLang="en-US" b="1"/>
          </a:p>
          <a:p>
            <a:pPr>
              <a:spcBef>
                <a:spcPct val="0"/>
              </a:spcBef>
            </a:pPr>
            <a:r>
              <a:rPr lang="af-ZA" altLang="en-US" b="1"/>
              <a:t>Toetrede</a:t>
            </a:r>
            <a:endParaRPr lang="en-ZA" altLang="en-US"/>
          </a:p>
          <a:p>
            <a:pPr>
              <a:spcBef>
                <a:spcPct val="0"/>
              </a:spcBef>
            </a:pPr>
            <a:r>
              <a:rPr lang="af-ZA" altLang="en-US"/>
              <a:t>VONKK 101 </a:t>
            </a:r>
            <a:r>
              <a:rPr lang="af-ZA" altLang="en-US" i="1"/>
              <a:t>Hoe Lank Nog, Heer  (Psalm 13)</a:t>
            </a:r>
            <a:r>
              <a:rPr lang="af-ZA" altLang="en-US"/>
              <a:t> </a:t>
            </a:r>
            <a:r>
              <a:rPr lang="af-ZA" altLang="en-US" u="sng">
                <a:hlinkClick r:id="rId3"/>
              </a:rPr>
              <a:t>https://missio.org.za/songs/vonkk-101/</a:t>
            </a:r>
            <a:r>
              <a:rPr lang="af-ZA" altLang="en-US"/>
              <a:t> of</a:t>
            </a:r>
            <a:endParaRPr lang="en-ZA" altLang="en-US"/>
          </a:p>
          <a:p>
            <a:pPr>
              <a:spcBef>
                <a:spcPct val="0"/>
              </a:spcBef>
            </a:pPr>
            <a:r>
              <a:rPr lang="af-ZA" altLang="en-US"/>
              <a:t>Flam 470 </a:t>
            </a:r>
            <a:r>
              <a:rPr lang="af-ZA" altLang="en-US" i="1"/>
              <a:t>Heer, Ek Wil Val In U Arms (Vredeval)</a:t>
            </a:r>
            <a:r>
              <a:rPr lang="af-ZA" altLang="en-US"/>
              <a:t>  </a:t>
            </a:r>
            <a:r>
              <a:rPr lang="af-ZA" altLang="en-US" u="sng">
                <a:hlinkClick r:id="rId4"/>
              </a:rPr>
              <a:t>http://flam.kerkmusiek.co.za/product/f470ine/</a:t>
            </a:r>
            <a:r>
              <a:rPr lang="af-ZA" altLang="en-US"/>
              <a:t> of</a:t>
            </a:r>
            <a:endParaRPr lang="en-ZA" altLang="en-US"/>
          </a:p>
          <a:p>
            <a:pPr>
              <a:spcBef>
                <a:spcPct val="0"/>
              </a:spcBef>
            </a:pPr>
            <a:r>
              <a:rPr lang="af-ZA" altLang="en-US"/>
              <a:t>Lied 178 </a:t>
            </a:r>
            <a:r>
              <a:rPr lang="af-ZA" altLang="en-US" i="1"/>
              <a:t>Dona nobis pacem</a:t>
            </a:r>
            <a:endParaRPr lang="en-ZA" altLang="en-US"/>
          </a:p>
          <a:p>
            <a:pPr>
              <a:spcBef>
                <a:spcPct val="0"/>
              </a:spcBef>
            </a:pPr>
            <a:r>
              <a:rPr lang="af-ZA" altLang="en-US" b="1"/>
              <a:t>Votum</a:t>
            </a:r>
            <a:endParaRPr lang="en-ZA" altLang="en-US"/>
          </a:p>
          <a:p>
            <a:pPr>
              <a:spcBef>
                <a:spcPct val="0"/>
              </a:spcBef>
            </a:pPr>
            <a:r>
              <a:rPr lang="af-ZA" altLang="en-US"/>
              <a:t>Psalm 1:1-3</a:t>
            </a:r>
            <a:endParaRPr lang="en-ZA" altLang="en-US"/>
          </a:p>
          <a:p>
            <a:pPr>
              <a:spcBef>
                <a:spcPct val="0"/>
              </a:spcBef>
            </a:pPr>
            <a:r>
              <a:rPr lang="af-ZA" altLang="en-US"/>
              <a:t>11Dit gaan goed met die mens</a:t>
            </a:r>
            <a:endParaRPr lang="en-ZA" altLang="en-US"/>
          </a:p>
          <a:p>
            <a:pPr>
              <a:spcBef>
                <a:spcPct val="0"/>
              </a:spcBef>
            </a:pPr>
            <a:r>
              <a:rPr lang="af-ZA" altLang="en-US"/>
              <a:t>wat nie die raad van goddeloses volg nie,</a:t>
            </a:r>
            <a:endParaRPr lang="en-ZA" altLang="en-US"/>
          </a:p>
          <a:p>
            <a:pPr>
              <a:spcBef>
                <a:spcPct val="0"/>
              </a:spcBef>
            </a:pPr>
            <a:r>
              <a:rPr lang="af-ZA" altLang="en-US"/>
              <a:t>nie met sondaars omgaan</a:t>
            </a:r>
            <a:endParaRPr lang="en-ZA" altLang="en-US"/>
          </a:p>
          <a:p>
            <a:pPr>
              <a:spcBef>
                <a:spcPct val="0"/>
              </a:spcBef>
            </a:pPr>
            <a:r>
              <a:rPr lang="af-ZA" altLang="en-US"/>
              <a:t>en met ligsinniges saamspan nie,</a:t>
            </a:r>
            <a:endParaRPr lang="en-ZA" altLang="en-US"/>
          </a:p>
          <a:p>
            <a:pPr>
              <a:spcBef>
                <a:spcPct val="0"/>
              </a:spcBef>
            </a:pPr>
            <a:r>
              <a:rPr lang="af-ZA" altLang="en-US"/>
              <a:t>2maar wat in die woord van die Here sy vreugde vind,</a:t>
            </a:r>
            <a:endParaRPr lang="en-ZA" altLang="en-US"/>
          </a:p>
          <a:p>
            <a:pPr>
              <a:spcBef>
                <a:spcPct val="0"/>
              </a:spcBef>
            </a:pPr>
            <a:r>
              <a:rPr lang="af-ZA" altLang="en-US"/>
              <a:t>dit dag en nag oordink.</a:t>
            </a:r>
            <a:endParaRPr lang="en-ZA" altLang="en-US"/>
          </a:p>
          <a:p>
            <a:pPr>
              <a:spcBef>
                <a:spcPct val="0"/>
              </a:spcBef>
            </a:pPr>
            <a:r>
              <a:rPr lang="af-ZA" altLang="en-US"/>
              <a:t>3Hy is soos 'n boom wat by waterstrome geplant is,</a:t>
            </a:r>
            <a:endParaRPr lang="en-ZA" altLang="en-US"/>
          </a:p>
          <a:p>
            <a:pPr>
              <a:spcBef>
                <a:spcPct val="0"/>
              </a:spcBef>
            </a:pPr>
            <a:r>
              <a:rPr lang="af-ZA" altLang="en-US"/>
              <a:t>wat op die regte tyd vrugte dra</a:t>
            </a:r>
            <a:endParaRPr lang="en-ZA" altLang="en-US"/>
          </a:p>
          <a:p>
            <a:pPr>
              <a:spcBef>
                <a:spcPct val="0"/>
              </a:spcBef>
            </a:pPr>
            <a:r>
              <a:rPr lang="af-ZA" altLang="en-US"/>
              <a:t>en waarvan die blare nie verdroog nie.</a:t>
            </a:r>
            <a:endParaRPr lang="en-ZA" altLang="en-US"/>
          </a:p>
          <a:p>
            <a:pPr>
              <a:spcBef>
                <a:spcPct val="0"/>
              </a:spcBef>
            </a:pPr>
            <a:r>
              <a:rPr lang="af-ZA" altLang="en-US"/>
              <a:t>Hy is voorspoedig in alles wat hy aanpak.</a:t>
            </a:r>
            <a:endParaRPr lang="en-ZA" altLang="en-US"/>
          </a:p>
          <a:p>
            <a:pPr>
              <a:spcBef>
                <a:spcPct val="0"/>
              </a:spcBef>
            </a:pPr>
            <a:r>
              <a:rPr lang="af-ZA" altLang="en-US" b="1"/>
              <a:t>Seëngroet</a:t>
            </a:r>
            <a:endParaRPr lang="en-ZA" altLang="en-US"/>
          </a:p>
          <a:p>
            <a:pPr>
              <a:spcBef>
                <a:spcPct val="0"/>
              </a:spcBef>
            </a:pPr>
            <a:r>
              <a:rPr lang="af-ZA" altLang="en-US"/>
              <a:t>Trinitaries</a:t>
            </a:r>
            <a:endParaRPr lang="en-ZA" altLang="en-US"/>
          </a:p>
          <a:p>
            <a:pPr>
              <a:spcBef>
                <a:spcPct val="0"/>
              </a:spcBef>
            </a:pPr>
            <a:r>
              <a:rPr lang="af-ZA" altLang="en-US" b="1"/>
              <a:t>Lofsang</a:t>
            </a:r>
            <a:endParaRPr lang="en-ZA" altLang="en-US"/>
          </a:p>
          <a:p>
            <a:pPr>
              <a:spcBef>
                <a:spcPct val="0"/>
              </a:spcBef>
            </a:pPr>
            <a:r>
              <a:rPr lang="af-ZA" altLang="en-US"/>
              <a:t>VONKK 161 </a:t>
            </a:r>
            <a:r>
              <a:rPr lang="af-ZA" altLang="en-US" i="1"/>
              <a:t>Hoe Kan Ek, O Heer, U Ooit Betaal (Psalm 65) </a:t>
            </a:r>
            <a:r>
              <a:rPr lang="af-ZA" altLang="en-US" i="1" u="sng">
                <a:hlinkClick r:id="rId5"/>
              </a:rPr>
              <a:t>https://missio.org.za/songs/vonkk-161/</a:t>
            </a:r>
            <a:r>
              <a:rPr lang="af-ZA" altLang="en-US" i="1"/>
              <a:t> </a:t>
            </a:r>
            <a:r>
              <a:rPr lang="af-ZA" altLang="en-US"/>
              <a:t>of</a:t>
            </a:r>
            <a:endParaRPr lang="en-ZA" altLang="en-US"/>
          </a:p>
          <a:p>
            <a:pPr>
              <a:spcBef>
                <a:spcPct val="0"/>
              </a:spcBef>
            </a:pPr>
            <a:r>
              <a:rPr lang="af-ZA" altLang="en-US"/>
              <a:t>Flam 488 </a:t>
            </a:r>
            <a:r>
              <a:rPr lang="af-ZA" altLang="en-US" i="1"/>
              <a:t>In U (U Regeer)</a:t>
            </a:r>
            <a:r>
              <a:rPr lang="af-ZA" altLang="en-US"/>
              <a:t> of</a:t>
            </a:r>
            <a:endParaRPr lang="en-ZA" altLang="en-US"/>
          </a:p>
          <a:p>
            <a:pPr>
              <a:spcBef>
                <a:spcPct val="0"/>
              </a:spcBef>
            </a:pPr>
            <a:r>
              <a:rPr lang="af-ZA" altLang="en-US"/>
              <a:t>Lied 198 </a:t>
            </a:r>
            <a:r>
              <a:rPr lang="af-ZA" altLang="en-US" i="1"/>
              <a:t>God is my lied</a:t>
            </a:r>
            <a:endParaRPr lang="en-ZA" altLang="en-US"/>
          </a:p>
          <a:p>
            <a:pPr>
              <a:spcBef>
                <a:spcPct val="0"/>
              </a:spcBef>
            </a:pPr>
            <a:r>
              <a:rPr lang="af-ZA" altLang="en-US" b="1"/>
              <a:t>Verootmoediging</a:t>
            </a:r>
            <a:endParaRPr lang="en-ZA" altLang="en-US"/>
          </a:p>
          <a:p>
            <a:pPr>
              <a:spcBef>
                <a:spcPct val="0"/>
              </a:spcBef>
            </a:pPr>
            <a:r>
              <a:rPr lang="af-ZA" altLang="en-US"/>
              <a:t>1 Tessalonisense 5:19-24</a:t>
            </a:r>
            <a:endParaRPr lang="en-ZA" altLang="en-US"/>
          </a:p>
          <a:p>
            <a:pPr>
              <a:spcBef>
                <a:spcPct val="0"/>
              </a:spcBef>
            </a:pPr>
            <a:r>
              <a:rPr lang="af-ZA" altLang="en-US"/>
              <a:t>19Moenie die werking van die Heilige Gees teenstaan nie. 20Moenie profesieë geringskat nie, 21maar toets dit alles, behou wat goed is, 22en bly weg van alles wat sleg is.</a:t>
            </a:r>
            <a:endParaRPr lang="en-ZA" altLang="en-US"/>
          </a:p>
          <a:p>
            <a:pPr>
              <a:spcBef>
                <a:spcPct val="0"/>
              </a:spcBef>
            </a:pPr>
            <a:r>
              <a:rPr lang="af-ZA" altLang="en-US"/>
              <a:t>23Mag God, wat vrede gee, julle volkome aan Hom toegewyd maak en julle geheel en al, na gees, siel en liggaam, so bewaar dat julle onberispelik sal wees wanneer ons Here Jesus Christus weer kom! 24Hy sal dit ook doen, want Hy wat julle roep, is getrou.</a:t>
            </a:r>
            <a:endParaRPr lang="en-ZA" altLang="en-US"/>
          </a:p>
          <a:p>
            <a:pPr>
              <a:spcBef>
                <a:spcPct val="0"/>
              </a:spcBef>
            </a:pPr>
            <a:r>
              <a:rPr lang="af-ZA" altLang="en-US" b="1"/>
              <a:t>Toewyding</a:t>
            </a:r>
            <a:endParaRPr lang="en-ZA" altLang="en-US"/>
          </a:p>
          <a:p>
            <a:pPr>
              <a:spcBef>
                <a:spcPct val="0"/>
              </a:spcBef>
            </a:pPr>
            <a:r>
              <a:rPr lang="af-ZA" altLang="en-US"/>
              <a:t>VONKK 243 </a:t>
            </a:r>
            <a:r>
              <a:rPr lang="af-ZA" altLang="en-US" i="1"/>
              <a:t>Laat my nooit die grond verlaat nie</a:t>
            </a:r>
            <a:r>
              <a:rPr lang="af-ZA" altLang="en-US"/>
              <a:t> </a:t>
            </a:r>
            <a:r>
              <a:rPr lang="af-ZA" altLang="en-US" u="sng">
                <a:hlinkClick r:id="rId6"/>
              </a:rPr>
              <a:t>https://missio.org.za/songs/vonkk-243/</a:t>
            </a:r>
            <a:r>
              <a:rPr lang="af-ZA" altLang="en-US"/>
              <a:t> of</a:t>
            </a:r>
            <a:endParaRPr lang="en-ZA" altLang="en-US"/>
          </a:p>
          <a:p>
            <a:pPr>
              <a:spcBef>
                <a:spcPct val="0"/>
              </a:spcBef>
            </a:pPr>
            <a:r>
              <a:rPr lang="af-ZA" altLang="en-US"/>
              <a:t>Flam 225 </a:t>
            </a:r>
            <a:r>
              <a:rPr lang="af-ZA" altLang="en-US" i="1"/>
              <a:t>Heer Ek wil U Aanbid</a:t>
            </a:r>
            <a:r>
              <a:rPr lang="af-ZA" altLang="en-US"/>
              <a:t> </a:t>
            </a:r>
            <a:r>
              <a:rPr lang="af-ZA" altLang="en-US" i="1" u="sng">
                <a:hlinkClick r:id="rId7"/>
              </a:rPr>
              <a:t>http://flam.kerkmusiek.co.za/product/f225/</a:t>
            </a:r>
            <a:r>
              <a:rPr lang="af-ZA" altLang="en-US" i="1"/>
              <a:t> </a:t>
            </a:r>
            <a:r>
              <a:rPr lang="af-ZA" altLang="en-US"/>
              <a:t> of</a:t>
            </a:r>
            <a:endParaRPr lang="en-ZA" altLang="en-US"/>
          </a:p>
          <a:p>
            <a:pPr>
              <a:spcBef>
                <a:spcPct val="0"/>
              </a:spcBef>
            </a:pPr>
            <a:r>
              <a:rPr lang="af-ZA" altLang="en-US"/>
              <a:t>Lied 511 </a:t>
            </a:r>
            <a:r>
              <a:rPr lang="af-ZA" altLang="en-US" i="1"/>
              <a:t>Lei U ons, Lig</a:t>
            </a:r>
            <a:endParaRPr lang="en-ZA" altLang="en-US"/>
          </a:p>
          <a:p>
            <a:pPr>
              <a:spcBef>
                <a:spcPct val="0"/>
              </a:spcBef>
            </a:pPr>
            <a:endParaRPr lang="en-ZA" altLang="en-US"/>
          </a:p>
        </p:txBody>
      </p:sp>
      <p:sp>
        <p:nvSpPr>
          <p:cNvPr id="20484" name="Slide Number Placeholder 3">
            <a:extLst>
              <a:ext uri="{FF2B5EF4-FFF2-40B4-BE49-F238E27FC236}">
                <a16:creationId xmlns:a16="http://schemas.microsoft.com/office/drawing/2014/main" id="{929B183A-0791-3AFA-D46F-5CA21E5CE7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03B2DE25-3304-314A-8F8D-68BB1BE7C229}" type="slidenum">
              <a:rPr lang="en-ZA" altLang="en-US"/>
              <a:pPr/>
              <a:t>2</a:t>
            </a:fld>
            <a:endParaRPr lang="en-ZA"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ED349E93-9F1A-AADB-D95A-A028BE7C34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CE19DD9-0774-72FE-0339-EEDDB4E8DA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af-ZA" altLang="en-US" b="1" u="sng"/>
              <a:t>God praat met ons en ons luister</a:t>
            </a:r>
            <a:endParaRPr lang="en-ZA" altLang="en-US" b="1" u="sng"/>
          </a:p>
          <a:p>
            <a:pPr>
              <a:spcBef>
                <a:spcPct val="0"/>
              </a:spcBef>
            </a:pPr>
            <a:r>
              <a:rPr lang="af-ZA" altLang="en-US" b="1"/>
              <a:t>Gebed</a:t>
            </a:r>
            <a:endParaRPr lang="en-ZA" altLang="en-US"/>
          </a:p>
          <a:p>
            <a:pPr>
              <a:spcBef>
                <a:spcPct val="0"/>
              </a:spcBef>
            </a:pPr>
            <a:r>
              <a:rPr lang="af-ZA" altLang="en-US" b="1"/>
              <a:t>Skriflesing</a:t>
            </a:r>
            <a:endParaRPr lang="en-ZA" altLang="en-US"/>
          </a:p>
          <a:p>
            <a:pPr>
              <a:spcBef>
                <a:spcPct val="0"/>
              </a:spcBef>
            </a:pPr>
            <a:r>
              <a:rPr lang="af-ZA" altLang="en-US"/>
              <a:t>Jeremia 28:5-9</a:t>
            </a:r>
            <a:endParaRPr lang="en-ZA" altLang="en-US"/>
          </a:p>
          <a:p>
            <a:pPr>
              <a:spcBef>
                <a:spcPct val="0"/>
              </a:spcBef>
            </a:pPr>
            <a:r>
              <a:rPr lang="af-ZA" altLang="en-US" b="1"/>
              <a:t>Familie-oomblik</a:t>
            </a:r>
            <a:endParaRPr lang="en-ZA" altLang="en-US"/>
          </a:p>
          <a:p>
            <a:pPr>
              <a:spcBef>
                <a:spcPct val="0"/>
              </a:spcBef>
            </a:pPr>
            <a:r>
              <a:rPr lang="af-ZA" altLang="en-US" b="1"/>
              <a:t>Preek</a:t>
            </a:r>
            <a:endParaRPr lang="en-ZA" altLang="en-US"/>
          </a:p>
          <a:p>
            <a:pPr>
              <a:spcBef>
                <a:spcPct val="0"/>
              </a:spcBef>
            </a:pPr>
            <a:endParaRPr lang="en-ZA" altLang="en-US"/>
          </a:p>
        </p:txBody>
      </p:sp>
      <p:sp>
        <p:nvSpPr>
          <p:cNvPr id="21508" name="Slide Number Placeholder 3">
            <a:extLst>
              <a:ext uri="{FF2B5EF4-FFF2-40B4-BE49-F238E27FC236}">
                <a16:creationId xmlns:a16="http://schemas.microsoft.com/office/drawing/2014/main" id="{4A31EA29-7500-A6CC-D84F-5B38EFB90C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B74E8CA4-CD47-C342-80E7-31087FE92D4B}" type="slidenum">
              <a:rPr lang="en-ZA" altLang="en-US"/>
              <a:pPr/>
              <a:t>3</a:t>
            </a:fld>
            <a:endParaRPr lang="en-ZA"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9A825736-89B3-742E-592C-E62B212669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55AB188D-0544-6C8C-F04B-62528F9A4E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a:spcBef>
                <a:spcPct val="0"/>
              </a:spcBef>
            </a:pPr>
            <a:r>
              <a:rPr lang="af-ZA" altLang="en-US" b="1"/>
              <a:t>Sleutelteks: Jeremia 28:5-9</a:t>
            </a:r>
            <a:endParaRPr lang="en-ZA" altLang="en-US" b="1"/>
          </a:p>
          <a:p>
            <a:pPr>
              <a:spcBef>
                <a:spcPct val="0"/>
              </a:spcBef>
            </a:pPr>
            <a:r>
              <a:rPr lang="af-ZA" altLang="en-US" b="1"/>
              <a:t>JEREMIA TEEN GANANJA</a:t>
            </a:r>
            <a:endParaRPr lang="en-ZA" altLang="en-US"/>
          </a:p>
          <a:p>
            <a:pPr>
              <a:spcBef>
                <a:spcPct val="0"/>
              </a:spcBef>
            </a:pPr>
            <a:endParaRPr lang="af-ZA" altLang="en-US" b="1"/>
          </a:p>
          <a:p>
            <a:pPr>
              <a:spcBef>
                <a:spcPct val="0"/>
              </a:spcBef>
            </a:pPr>
            <a:r>
              <a:rPr lang="af-ZA" altLang="en-US" b="1" i="1"/>
              <a:t>28</a:t>
            </a:r>
            <a:r>
              <a:rPr lang="af-ZA" altLang="en-US" i="1" baseline="30000"/>
              <a:t>1</a:t>
            </a:r>
            <a:r>
              <a:rPr lang="af-ZA" altLang="en-US" i="1"/>
              <a:t>In dieselfde jaar, aan die begin van Sedekia, koning van Juda, se regering, in die vyfde maand van die vierde jaar, het Gananja, seun van Assur, die profeet uit Gibeon, vir my in die huis van die Here, in die teenwoordigheid van die priesters en die hele volk, gesê: </a:t>
            </a:r>
            <a:r>
              <a:rPr lang="af-ZA" altLang="en-US" i="1" baseline="30000"/>
              <a:t>2</a:t>
            </a:r>
            <a:r>
              <a:rPr lang="af-ZA" altLang="en-US" i="1"/>
              <a:t>"So sê die Here, Heerser oor alle magte, die God van Israel, 'Ek het die juk van die koning van Babilonië gebreek. </a:t>
            </a:r>
            <a:r>
              <a:rPr lang="af-ZA" altLang="en-US" i="1" baseline="30000"/>
              <a:t>3</a:t>
            </a:r>
            <a:r>
              <a:rPr lang="af-ZA" altLang="en-US" i="1"/>
              <a:t>Nog net twee jaar, dan gaan Ek al die voorwerpe van die huis van die Here wat Nebukadnesar, die koning van Babilonië, uit hierdie plek gevat en na Babel geneem het, na hierdie plek terugbring. </a:t>
            </a:r>
            <a:r>
              <a:rPr lang="af-ZA" altLang="en-US" i="1" baseline="30000"/>
              <a:t>4</a:t>
            </a:r>
            <a:r>
              <a:rPr lang="af-ZA" altLang="en-US" i="1"/>
              <a:t>Jegonja, seun van Jojakim, koning van Juda en al die ballinge van Juda wat na Babel gegaan het, gaan Ek na hierdie plek terugbring,' is die uitspraak van die Here, 'want Ek sal die juk van die koning van Babilonië breek.' "</a:t>
            </a:r>
          </a:p>
          <a:p>
            <a:pPr>
              <a:spcBef>
                <a:spcPct val="0"/>
              </a:spcBef>
            </a:pPr>
            <a:endParaRPr lang="en-ZA" altLang="en-US"/>
          </a:p>
          <a:p>
            <a:pPr>
              <a:spcBef>
                <a:spcPct val="0"/>
              </a:spcBef>
            </a:pPr>
            <a:r>
              <a:rPr lang="af-ZA" altLang="en-US" baseline="30000"/>
              <a:t>5</a:t>
            </a:r>
            <a:r>
              <a:rPr lang="af-ZA" altLang="en-US"/>
              <a:t>Toe sê die profeet Jeremia vir die profeet Gananja in die teenwoordigheid van die priesters en die hele volk wat in die huis van die Here staan, </a:t>
            </a:r>
            <a:r>
              <a:rPr lang="af-ZA" altLang="en-US" baseline="30000"/>
              <a:t>6</a:t>
            </a:r>
            <a:r>
              <a:rPr lang="af-ZA" altLang="en-US"/>
              <a:t>ja, die profeet Jeremia sê toe: "Amen, mag die Here dit so doen! Mag die Here jou woorde wat jy geprofeteer het, vervul deur die voorwerpe van die huis van die Here en al die ballinge uit Babel terug te bring na hierdie plek. </a:t>
            </a:r>
            <a:r>
              <a:rPr lang="af-ZA" altLang="en-US" baseline="30000"/>
              <a:t>7</a:t>
            </a:r>
            <a:r>
              <a:rPr lang="af-ZA" altLang="en-US"/>
              <a:t>Maar hoor tog hierdie woord wat ek direk vir jou en ten aanhore van die hele volk sê: </a:t>
            </a:r>
            <a:r>
              <a:rPr lang="af-ZA" altLang="en-US" baseline="30000"/>
              <a:t>8</a:t>
            </a:r>
            <a:r>
              <a:rPr lang="af-ZA" altLang="en-US"/>
              <a:t>Die profete wat voor my en jou daar was in die ou tyd, het teen baie lande en teen groot koninkryke geprofeteer oor oorlog en rampe en pessiektes. </a:t>
            </a:r>
            <a:r>
              <a:rPr lang="af-ZA" altLang="en-US" baseline="30000"/>
              <a:t>9</a:t>
            </a:r>
            <a:r>
              <a:rPr lang="af-ZA" altLang="en-US"/>
              <a:t>Die profeet wat vrede profeteer, sal, as die woord van die profeet uitkom, bekend wees as 'n profeet wat werklik deur die Here gestuur is."</a:t>
            </a:r>
            <a:endParaRPr lang="en-ZA" altLang="en-US"/>
          </a:p>
          <a:p>
            <a:pPr>
              <a:spcBef>
                <a:spcPct val="0"/>
              </a:spcBef>
            </a:pPr>
            <a:endParaRPr lang="en-ZA" altLang="en-US"/>
          </a:p>
        </p:txBody>
      </p:sp>
      <p:sp>
        <p:nvSpPr>
          <p:cNvPr id="22532" name="Slide Number Placeholder 3">
            <a:extLst>
              <a:ext uri="{FF2B5EF4-FFF2-40B4-BE49-F238E27FC236}">
                <a16:creationId xmlns:a16="http://schemas.microsoft.com/office/drawing/2014/main" id="{1282FCC2-A9D4-14E1-4FCA-4CB57A3909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1A8F39C6-5F7F-B94E-9895-A405CEB2FDFE}" type="slidenum">
              <a:rPr lang="en-ZA" altLang="en-US"/>
              <a:pPr/>
              <a:t>4</a:t>
            </a:fld>
            <a:endParaRPr lang="en-ZA"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4E3A83B9-A4F9-58FB-51CD-7A5A54A603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76E94B19-4DAF-EC6B-B05F-8FB8D1D909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a:spcBef>
                <a:spcPct val="0"/>
              </a:spcBef>
            </a:pPr>
            <a:r>
              <a:rPr lang="af-ZA" altLang="en-US" b="1" u="sng"/>
              <a:t>Familie-oomblik</a:t>
            </a:r>
            <a:endParaRPr lang="en-ZA" altLang="en-US" b="1"/>
          </a:p>
          <a:p>
            <a:pPr>
              <a:spcBef>
                <a:spcPct val="0"/>
              </a:spcBef>
            </a:pPr>
            <a:r>
              <a:rPr lang="af-ZA" altLang="en-US" u="sng">
                <a:hlinkClick r:id="rId3"/>
              </a:rPr>
              <a:t>John Stevens</a:t>
            </a:r>
            <a:r>
              <a:rPr lang="af-ZA" altLang="en-US"/>
              <a:t> werk met die evangelie-teks en gesels oor hoe ons mense laat welkom voel – en hulle in Jesus se naam verwelkom. Gebruik ‘n “welkom”-matjie, of ‘n banier waarop “welkom” staan. Laat almal gesels oor dinge wat hulle laat welkom voel wanneer hulle op ‘n vreemde plek is. Verbind dit aan die evangelie-teks.</a:t>
            </a:r>
            <a:endParaRPr lang="en-ZA" altLang="en-US"/>
          </a:p>
          <a:p>
            <a:pPr>
              <a:spcBef>
                <a:spcPct val="0"/>
              </a:spcBef>
            </a:pPr>
            <a:endParaRPr lang="en-ZA" altLang="en-US"/>
          </a:p>
        </p:txBody>
      </p:sp>
      <p:sp>
        <p:nvSpPr>
          <p:cNvPr id="23556" name="Slide Number Placeholder 3">
            <a:extLst>
              <a:ext uri="{FF2B5EF4-FFF2-40B4-BE49-F238E27FC236}">
                <a16:creationId xmlns:a16="http://schemas.microsoft.com/office/drawing/2014/main" id="{55533B25-EE96-BE4B-D760-996E231544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ACE3E2B2-59C9-B647-A91D-9157DB4CCC30}" type="slidenum">
              <a:rPr lang="en-ZA" altLang="en-US"/>
              <a:pPr/>
              <a:t>5</a:t>
            </a:fld>
            <a:endParaRPr lang="en-ZA"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39CA57BA-D6DA-37CF-7BCF-632EC47E38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8DAA5B72-CD05-4C24-FA4F-49F5B630D0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a:spcBef>
                <a:spcPct val="0"/>
              </a:spcBef>
            </a:pPr>
            <a:r>
              <a:rPr lang="af-ZA" altLang="en-US" b="1"/>
              <a:t>Preekriglyn</a:t>
            </a:r>
            <a:endParaRPr lang="en-ZA" altLang="en-US" b="1"/>
          </a:p>
          <a:p>
            <a:pPr>
              <a:spcBef>
                <a:spcPct val="0"/>
              </a:spcBef>
            </a:pPr>
            <a:r>
              <a:rPr lang="af-ZA" altLang="en-US"/>
              <a:t>[Nota: Ter wille van die konteks is dit aangewese om met die hele Jeremia 28 te werk.]</a:t>
            </a:r>
            <a:endParaRPr lang="en-ZA" altLang="en-US"/>
          </a:p>
          <a:p>
            <a:pPr>
              <a:spcBef>
                <a:spcPct val="0"/>
              </a:spcBef>
            </a:pPr>
            <a:r>
              <a:rPr lang="af-ZA" altLang="en-US"/>
              <a:t>In ons teks, Jeremia 28, is daar spanning tussen twee profete: Gananja en Jeremia. Die een verkondig 'n positiewe boodskap wat die volk wil hoor, die ander een – Jeremia -  'n moeilike boodskap van oordeel en lang swaarkry.</a:t>
            </a:r>
            <a:endParaRPr lang="en-ZA" altLang="en-US"/>
          </a:p>
          <a:p>
            <a:pPr>
              <a:spcBef>
                <a:spcPct val="0"/>
              </a:spcBef>
            </a:pPr>
            <a:endParaRPr lang="en-ZA" altLang="en-US"/>
          </a:p>
        </p:txBody>
      </p:sp>
      <p:sp>
        <p:nvSpPr>
          <p:cNvPr id="24580" name="Slide Number Placeholder 3">
            <a:extLst>
              <a:ext uri="{FF2B5EF4-FFF2-40B4-BE49-F238E27FC236}">
                <a16:creationId xmlns:a16="http://schemas.microsoft.com/office/drawing/2014/main" id="{EC7D7CFF-B5BE-61E4-A6BB-CA4DD4FBA9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8ED2CD33-B7AE-AA49-9003-1BA43286A475}" type="slidenum">
              <a:rPr lang="en-ZA" altLang="en-US"/>
              <a:pPr/>
              <a:t>6</a:t>
            </a:fld>
            <a:endParaRPr lang="en-ZA"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D15FABAC-32F8-C97F-B334-EDF61F0FDA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6707795D-2780-3966-5A46-F8F7857E99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af-ZA" altLang="en-US" b="1"/>
              <a:t>Onlangse voorbeelde</a:t>
            </a:r>
            <a:endParaRPr lang="en-ZA" altLang="en-US"/>
          </a:p>
          <a:p>
            <a:pPr>
              <a:spcBef>
                <a:spcPct val="0"/>
              </a:spcBef>
            </a:pPr>
            <a:r>
              <a:rPr lang="af-ZA" altLang="en-US"/>
              <a:t>Dit gebeur dikwels dat mense wat daarop aanspraak maak dat hulle die Woord van die Here verkondig opponerende boodskappe verkondig. Dink maar aan die moeilike tyd in Duitsland voor en tydens die Tweede Wêreldoorlog. Daar was mense in die kerk wat positief oor Hitler en die Nazi's was. Groot dele van die kerk het die politici nagepraat. Die kerk het 'n dienskneg van die politiek geword. </a:t>
            </a:r>
            <a:endParaRPr lang="en-ZA" altLang="en-US"/>
          </a:p>
          <a:p>
            <a:pPr>
              <a:spcBef>
                <a:spcPct val="0"/>
              </a:spcBef>
            </a:pPr>
            <a:r>
              <a:rPr lang="af-ZA" altLang="en-US"/>
              <a:t>Dan was daar profete, mense soos Dietrich Bonhoeffer en Karl Barth wat anders gedink het. Vir hulle was daar iets fundamenteel verkeerd in die Nasionaal-sosialisme van Hitler, wat tot die dood van miljoene in strafkampe en tydens die oorlog gelei het. 'n Deel van die kerk het in die Barmen-verklaring getuig teen die situasie. Hierdie dapper profetiese Getuienis het die kerkleiers 'n hoë prys gekos. Karl Barth, een van die leiers, moes Duitsland inderhaas verlaat. 'n ander prominente profeet, Dietrich Bonhoeffer is uiteindelik in 'n strafkamp tereggestel.</a:t>
            </a:r>
            <a:endParaRPr lang="en-ZA" altLang="en-US"/>
          </a:p>
          <a:p>
            <a:pPr>
              <a:spcBef>
                <a:spcPct val="0"/>
              </a:spcBef>
            </a:pPr>
            <a:r>
              <a:rPr lang="af-ZA" altLang="en-US"/>
              <a:t>Ons hoef nie ver te soek om te sien hoe die proses in Suid-Afrika herhaal is nie. Dink maar aan apartheid. Sommige kerkleiers wat nie die staat nagepraat het nie is eenkant toe gestoot, selfs in die kerk.</a:t>
            </a:r>
            <a:endParaRPr lang="en-ZA" altLang="en-US"/>
          </a:p>
          <a:p>
            <a:pPr>
              <a:spcBef>
                <a:spcPct val="0"/>
              </a:spcBef>
            </a:pPr>
            <a:endParaRPr lang="en-ZA" altLang="en-US"/>
          </a:p>
        </p:txBody>
      </p:sp>
      <p:sp>
        <p:nvSpPr>
          <p:cNvPr id="25604" name="Slide Number Placeholder 3">
            <a:extLst>
              <a:ext uri="{FF2B5EF4-FFF2-40B4-BE49-F238E27FC236}">
                <a16:creationId xmlns:a16="http://schemas.microsoft.com/office/drawing/2014/main" id="{550398A5-B391-1BE2-5D96-1FF991F4C0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3E5F9B3D-994D-EA47-90A7-894F43E14762}" type="slidenum">
              <a:rPr lang="en-ZA" altLang="en-US"/>
              <a:pPr/>
              <a:t>7</a:t>
            </a:fld>
            <a:endParaRPr lang="en-ZA"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9838C36C-C99B-19C5-238C-97707F9EA5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95B30433-CC70-7396-3F6B-E4B74FCD38E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af-ZA" altLang="en-US" b="1"/>
              <a:t>Terug by Jeremia</a:t>
            </a:r>
            <a:endParaRPr lang="en-ZA" altLang="en-US"/>
          </a:p>
          <a:p>
            <a:pPr>
              <a:spcBef>
                <a:spcPct val="0"/>
              </a:spcBef>
            </a:pPr>
            <a:r>
              <a:rPr lang="af-ZA" altLang="en-US"/>
              <a:t>Jeremia het vir 'n lang tydperk geleef en geprofeteer, waartydens baie veranderinge plaasgevind het. In Jeremia 1:2-3 word die konings genoem: Josia, Jojakim en Sedekia. Twee word egter uitgelaat (Joahas en Jojagin), waarskynlik omdat hulle slegs ongeveer drie maande aan bewind was. Vers 3 eindig met die ballingskap van die mense in Jerusalem wat in 587 vC begin het. Die profeet het dus tydens onstuimige tye op die nasionale en internasionale toneel opgetree.</a:t>
            </a:r>
            <a:endParaRPr lang="en-ZA" altLang="en-US"/>
          </a:p>
          <a:p>
            <a:pPr>
              <a:spcBef>
                <a:spcPct val="0"/>
              </a:spcBef>
            </a:pPr>
            <a:r>
              <a:rPr lang="af-ZA" altLang="en-US"/>
              <a:t>In ons teks kom Jeremia teen die profeet Gananja te staan. Die oordeel van God plaas die aanval van die Babiloniërs onder Nebukadneser soos 'n juk op die volk se nek. Die vraag is: moet die volk hulle aan hierdie juk onderwerp of moet hulle rebelleer? Jeremia was teen die voorgestelde opstand (27:2-7); daarom dra hy in 'n simboliese handeling hierdie juk (28:10) om dié punt tuis te bring. </a:t>
            </a:r>
            <a:endParaRPr lang="en-ZA" altLang="en-US"/>
          </a:p>
          <a:p>
            <a:pPr>
              <a:spcBef>
                <a:spcPct val="0"/>
              </a:spcBef>
            </a:pPr>
            <a:r>
              <a:rPr lang="af-ZA" altLang="en-US"/>
              <a:t>Nou tree Gananja as profeet op en bring 'n teenoorgestelde boodskap. Die stryd tussen die twee profete gaan in Jeremia 28 voort en is ten diepste 'n stryd tussen waarheid en valsheid.</a:t>
            </a:r>
            <a:endParaRPr lang="en-ZA" altLang="en-US"/>
          </a:p>
          <a:p>
            <a:pPr>
              <a:spcBef>
                <a:spcPct val="0"/>
              </a:spcBef>
            </a:pPr>
            <a:r>
              <a:rPr lang="af-ZA" altLang="en-US"/>
              <a:t>Die eerste verse van Jeremia 28 bevat Gananja se passievolle en genadevolle preek. Sy naam beteken "die Here is genadig" en Hy is ook genadig met sy boodskap. Nog net twee jaar dan gaan Nebukadneser se juk gebreek word en word die volk herstel. 'n Mens sou kwalik 'n fout met die preek self kon kry. Dis dramaties en presies wat die meeste mense sou wou hoor.</a:t>
            </a:r>
            <a:endParaRPr lang="en-ZA" altLang="en-US"/>
          </a:p>
          <a:p>
            <a:pPr>
              <a:spcBef>
                <a:spcPct val="0"/>
              </a:spcBef>
            </a:pPr>
            <a:r>
              <a:rPr lang="af-ZA" altLang="en-US"/>
              <a:t>Jeremia se boodskap kom op die teenoorgestelde neer. Die volle toorn van die Here oor die volk se sonde sal deur Nebukadneser in vervulling gaan. Verder sê Jeremia die waarheid van 'n profeet se boodskap word deur die vraag of dit gaan gebeur, bepaal.</a:t>
            </a:r>
            <a:endParaRPr lang="en-ZA" altLang="en-US"/>
          </a:p>
          <a:p>
            <a:pPr>
              <a:spcBef>
                <a:spcPct val="0"/>
              </a:spcBef>
            </a:pPr>
            <a:r>
              <a:rPr lang="af-ZA" altLang="en-US"/>
              <a:t>Die res van die hoofstuk toon aan dat Jeremia, al word hy in die teenwoordigheid van die volk verneder deur die juk wat gebreek word, nie van die waarheid gaan wegskram nie. Hy verkondig op grond van die woord wat hy van God ontvang het dat die juk deur 'n ysterjuk vervang sal word. Gananja sal as 'n vals profeet ontbloot word en het die volk mislei (28:15)</a:t>
            </a:r>
            <a:endParaRPr lang="en-ZA" altLang="en-US"/>
          </a:p>
          <a:p>
            <a:pPr>
              <a:spcBef>
                <a:spcPct val="0"/>
              </a:spcBef>
            </a:pPr>
            <a:r>
              <a:rPr lang="af-ZA" altLang="en-US"/>
              <a:t>Dit sê Jeremia op grond van die versekering van God dat die profeet Gananja se boodskap vals was en dat God op geen manier deur hom gepraat het nie (v 15).</a:t>
            </a:r>
            <a:endParaRPr lang="en-ZA" altLang="en-US"/>
          </a:p>
          <a:p>
            <a:pPr>
              <a:spcBef>
                <a:spcPct val="0"/>
              </a:spcBef>
            </a:pPr>
            <a:endParaRPr lang="en-ZA" altLang="en-US"/>
          </a:p>
        </p:txBody>
      </p:sp>
      <p:sp>
        <p:nvSpPr>
          <p:cNvPr id="26628" name="Slide Number Placeholder 3">
            <a:extLst>
              <a:ext uri="{FF2B5EF4-FFF2-40B4-BE49-F238E27FC236}">
                <a16:creationId xmlns:a16="http://schemas.microsoft.com/office/drawing/2014/main" id="{BD3D5E3A-B837-4BA1-F720-FF64E99A46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9CE04212-71BD-D848-AC5B-DF68D187F065}" type="slidenum">
              <a:rPr lang="en-ZA" altLang="en-US"/>
              <a:pPr/>
              <a:t>8</a:t>
            </a:fld>
            <a:endParaRPr lang="en-ZA"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8F8D3D93-8562-B822-EFFC-7202F06CC5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65F7943-7D8A-E379-4FFD-F31B4699D2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af-ZA" altLang="en-US" b="1"/>
              <a:t>Boodskap</a:t>
            </a:r>
            <a:endParaRPr lang="en-ZA" altLang="en-US"/>
          </a:p>
          <a:p>
            <a:pPr>
              <a:spcBef>
                <a:spcPct val="0"/>
              </a:spcBef>
            </a:pPr>
            <a:r>
              <a:rPr lang="af-ZA" altLang="en-US"/>
              <a:t>Jeremia help Israel besef dat daar geen kortpaaie is in hul verhouding met God nie. Die Leesrooster vir Lidmate vat die boodskap van hierdie teks vir ons pragtig in vier momente vas.</a:t>
            </a:r>
            <a:endParaRPr lang="en-ZA" altLang="en-US"/>
          </a:p>
          <a:p>
            <a:pPr>
              <a:spcBef>
                <a:spcPct val="0"/>
              </a:spcBef>
            </a:pPr>
            <a:r>
              <a:rPr lang="af-ZA" altLang="en-US" b="1"/>
              <a:t>1. Pas op vir vals profete</a:t>
            </a:r>
            <a:endParaRPr lang="en-ZA" altLang="en-US"/>
          </a:p>
          <a:p>
            <a:pPr>
              <a:spcBef>
                <a:spcPct val="0"/>
              </a:spcBef>
            </a:pPr>
            <a:r>
              <a:rPr lang="af-ZA" altLang="en-US"/>
              <a:t>In Jeremia 27 word Israel gewaarsku teen vals profete wat in die Naam van die Here goeie tyding en verlossing uit die mag van die Babiloniërs verkondig. Sulke vals profete sê net wat die volk wil hoor eerder as om die waarheid te spreek. Die realiteit is ongelukkig dat God vir Israel oorgegee het aan die Babiloniërs om die gevolge van hul ongehoorsaamheid te dra. Vir Israel is daar geen maklike uitweg nie.</a:t>
            </a:r>
            <a:endParaRPr lang="en-ZA" altLang="en-US"/>
          </a:p>
          <a:p>
            <a:pPr>
              <a:spcBef>
                <a:spcPct val="0"/>
              </a:spcBef>
            </a:pPr>
            <a:endParaRPr lang="en-ZA" altLang="en-US"/>
          </a:p>
        </p:txBody>
      </p:sp>
      <p:sp>
        <p:nvSpPr>
          <p:cNvPr id="27652" name="Slide Number Placeholder 3">
            <a:extLst>
              <a:ext uri="{FF2B5EF4-FFF2-40B4-BE49-F238E27FC236}">
                <a16:creationId xmlns:a16="http://schemas.microsoft.com/office/drawing/2014/main" id="{FF8D022F-80A3-D019-D957-50DC94A0EA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CD021DD4-E75D-F64C-AE15-E88220F430C0}" type="slidenum">
              <a:rPr lang="en-ZA" altLang="en-US"/>
              <a:pPr/>
              <a:t>9</a:t>
            </a:fld>
            <a:endParaRPr lang="en-ZA"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2D901CDB-B275-1C9D-775B-A8C4F0F1DC97}"/>
              </a:ext>
            </a:extLst>
          </p:cNvPr>
          <p:cNvSpPr>
            <a:spLocks noGrp="1"/>
          </p:cNvSpPr>
          <p:nvPr>
            <p:ph type="dt" sz="half" idx="10"/>
          </p:nvPr>
        </p:nvSpPr>
        <p:spPr/>
        <p:txBody>
          <a:bodyPr/>
          <a:lstStyle>
            <a:lvl1pPr>
              <a:defRPr/>
            </a:lvl1pPr>
          </a:lstStyle>
          <a:p>
            <a:pPr>
              <a:defRPr/>
            </a:pPr>
            <a:fld id="{03DC2D48-4B54-FE44-BF0B-A8E1DEE1FDBC}" type="datetimeFigureOut">
              <a:rPr lang="en-ZA"/>
              <a:pPr>
                <a:defRPr/>
              </a:pPr>
              <a:t>2023/06/24</a:t>
            </a:fld>
            <a:endParaRPr lang="en-ZA"/>
          </a:p>
        </p:txBody>
      </p:sp>
      <p:sp>
        <p:nvSpPr>
          <p:cNvPr id="5" name="Footer Placeholder 4">
            <a:extLst>
              <a:ext uri="{FF2B5EF4-FFF2-40B4-BE49-F238E27FC236}">
                <a16:creationId xmlns:a16="http://schemas.microsoft.com/office/drawing/2014/main" id="{2DFD7A34-1D5D-0393-40B5-CAE1AB1BF485}"/>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id="{C055CCB4-8DAD-5FF5-2C90-D1119683382E}"/>
              </a:ext>
            </a:extLst>
          </p:cNvPr>
          <p:cNvSpPr>
            <a:spLocks noGrp="1"/>
          </p:cNvSpPr>
          <p:nvPr>
            <p:ph type="sldNum" sz="quarter" idx="12"/>
          </p:nvPr>
        </p:nvSpPr>
        <p:spPr/>
        <p:txBody>
          <a:bodyPr/>
          <a:lstStyle>
            <a:lvl1pPr>
              <a:defRPr/>
            </a:lvl1pPr>
          </a:lstStyle>
          <a:p>
            <a:fld id="{6D29DC2E-36ED-D242-A84A-1DA694E0A9E9}" type="slidenum">
              <a:rPr lang="en-ZA" altLang="en-US"/>
              <a:pPr/>
              <a:t>‹#›</a:t>
            </a:fld>
            <a:endParaRPr lang="en-ZA" altLang="en-US"/>
          </a:p>
        </p:txBody>
      </p:sp>
    </p:spTree>
    <p:extLst>
      <p:ext uri="{BB962C8B-B14F-4D97-AF65-F5344CB8AC3E}">
        <p14:creationId xmlns:p14="http://schemas.microsoft.com/office/powerpoint/2010/main" val="2858714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FBBDBFCC-06D1-DCB2-B23F-B349BE679EF3}"/>
              </a:ext>
            </a:extLst>
          </p:cNvPr>
          <p:cNvSpPr>
            <a:spLocks noGrp="1"/>
          </p:cNvSpPr>
          <p:nvPr>
            <p:ph type="dt" sz="half" idx="10"/>
          </p:nvPr>
        </p:nvSpPr>
        <p:spPr/>
        <p:txBody>
          <a:bodyPr/>
          <a:lstStyle>
            <a:lvl1pPr>
              <a:defRPr/>
            </a:lvl1pPr>
          </a:lstStyle>
          <a:p>
            <a:pPr>
              <a:defRPr/>
            </a:pPr>
            <a:fld id="{EE54497C-3A85-5B45-B4C0-B0ED6C05C421}" type="datetimeFigureOut">
              <a:rPr lang="en-ZA"/>
              <a:pPr>
                <a:defRPr/>
              </a:pPr>
              <a:t>2023/06/24</a:t>
            </a:fld>
            <a:endParaRPr lang="en-ZA"/>
          </a:p>
        </p:txBody>
      </p:sp>
      <p:sp>
        <p:nvSpPr>
          <p:cNvPr id="5" name="Footer Placeholder 4">
            <a:extLst>
              <a:ext uri="{FF2B5EF4-FFF2-40B4-BE49-F238E27FC236}">
                <a16:creationId xmlns:a16="http://schemas.microsoft.com/office/drawing/2014/main" id="{797D5C9E-2A71-273B-60B1-9962BEAF17F4}"/>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id="{DCC2BDAE-ACD2-D8D1-02EF-D3F0AA237B1E}"/>
              </a:ext>
            </a:extLst>
          </p:cNvPr>
          <p:cNvSpPr>
            <a:spLocks noGrp="1"/>
          </p:cNvSpPr>
          <p:nvPr>
            <p:ph type="sldNum" sz="quarter" idx="12"/>
          </p:nvPr>
        </p:nvSpPr>
        <p:spPr/>
        <p:txBody>
          <a:bodyPr/>
          <a:lstStyle>
            <a:lvl1pPr>
              <a:defRPr/>
            </a:lvl1pPr>
          </a:lstStyle>
          <a:p>
            <a:fld id="{A47428BD-D3BA-2D4F-89B0-799D2283AEC6}" type="slidenum">
              <a:rPr lang="en-ZA" altLang="en-US"/>
              <a:pPr/>
              <a:t>‹#›</a:t>
            </a:fld>
            <a:endParaRPr lang="en-ZA" altLang="en-US"/>
          </a:p>
        </p:txBody>
      </p:sp>
    </p:spTree>
    <p:extLst>
      <p:ext uri="{BB962C8B-B14F-4D97-AF65-F5344CB8AC3E}">
        <p14:creationId xmlns:p14="http://schemas.microsoft.com/office/powerpoint/2010/main" val="731973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958CB2D1-F99C-F3A3-1E12-57165D70A112}"/>
              </a:ext>
            </a:extLst>
          </p:cNvPr>
          <p:cNvSpPr>
            <a:spLocks noGrp="1"/>
          </p:cNvSpPr>
          <p:nvPr>
            <p:ph type="dt" sz="half" idx="10"/>
          </p:nvPr>
        </p:nvSpPr>
        <p:spPr/>
        <p:txBody>
          <a:bodyPr/>
          <a:lstStyle>
            <a:lvl1pPr>
              <a:defRPr/>
            </a:lvl1pPr>
          </a:lstStyle>
          <a:p>
            <a:pPr>
              <a:defRPr/>
            </a:pPr>
            <a:fld id="{EE507646-A3A5-5D4C-895D-7E7F730B924D}" type="datetimeFigureOut">
              <a:rPr lang="en-ZA"/>
              <a:pPr>
                <a:defRPr/>
              </a:pPr>
              <a:t>2023/06/24</a:t>
            </a:fld>
            <a:endParaRPr lang="en-ZA"/>
          </a:p>
        </p:txBody>
      </p:sp>
      <p:sp>
        <p:nvSpPr>
          <p:cNvPr id="5" name="Footer Placeholder 4">
            <a:extLst>
              <a:ext uri="{FF2B5EF4-FFF2-40B4-BE49-F238E27FC236}">
                <a16:creationId xmlns:a16="http://schemas.microsoft.com/office/drawing/2014/main" id="{FB6E36E4-E662-DDFE-2E47-0E68A0602E2D}"/>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id="{4E120F8E-EBEF-E243-5D8E-02F752EE4ED5}"/>
              </a:ext>
            </a:extLst>
          </p:cNvPr>
          <p:cNvSpPr>
            <a:spLocks noGrp="1"/>
          </p:cNvSpPr>
          <p:nvPr>
            <p:ph type="sldNum" sz="quarter" idx="12"/>
          </p:nvPr>
        </p:nvSpPr>
        <p:spPr/>
        <p:txBody>
          <a:bodyPr/>
          <a:lstStyle>
            <a:lvl1pPr>
              <a:defRPr/>
            </a:lvl1pPr>
          </a:lstStyle>
          <a:p>
            <a:fld id="{40AAFA28-07FF-B34C-8993-3283CB3DFB62}" type="slidenum">
              <a:rPr lang="en-ZA" altLang="en-US"/>
              <a:pPr/>
              <a:t>‹#›</a:t>
            </a:fld>
            <a:endParaRPr lang="en-ZA" altLang="en-US"/>
          </a:p>
        </p:txBody>
      </p:sp>
    </p:spTree>
    <p:extLst>
      <p:ext uri="{BB962C8B-B14F-4D97-AF65-F5344CB8AC3E}">
        <p14:creationId xmlns:p14="http://schemas.microsoft.com/office/powerpoint/2010/main" val="1490114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79798390-9956-42EA-FA84-B31C0A53E053}"/>
              </a:ext>
            </a:extLst>
          </p:cNvPr>
          <p:cNvSpPr>
            <a:spLocks noGrp="1"/>
          </p:cNvSpPr>
          <p:nvPr>
            <p:ph type="dt" sz="half" idx="10"/>
          </p:nvPr>
        </p:nvSpPr>
        <p:spPr/>
        <p:txBody>
          <a:bodyPr/>
          <a:lstStyle>
            <a:lvl1pPr>
              <a:defRPr/>
            </a:lvl1pPr>
          </a:lstStyle>
          <a:p>
            <a:pPr>
              <a:defRPr/>
            </a:pPr>
            <a:fld id="{1DB64B9F-9BB6-F74A-BE35-DD8BCD6F4600}" type="datetimeFigureOut">
              <a:rPr lang="en-ZA"/>
              <a:pPr>
                <a:defRPr/>
              </a:pPr>
              <a:t>2023/06/24</a:t>
            </a:fld>
            <a:endParaRPr lang="en-ZA"/>
          </a:p>
        </p:txBody>
      </p:sp>
      <p:sp>
        <p:nvSpPr>
          <p:cNvPr id="5" name="Footer Placeholder 4">
            <a:extLst>
              <a:ext uri="{FF2B5EF4-FFF2-40B4-BE49-F238E27FC236}">
                <a16:creationId xmlns:a16="http://schemas.microsoft.com/office/drawing/2014/main" id="{F2D35467-C906-865C-810E-A4829ABFA1C9}"/>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id="{4C9894F8-440B-8898-0105-1DED9D23AA27}"/>
              </a:ext>
            </a:extLst>
          </p:cNvPr>
          <p:cNvSpPr>
            <a:spLocks noGrp="1"/>
          </p:cNvSpPr>
          <p:nvPr>
            <p:ph type="sldNum" sz="quarter" idx="12"/>
          </p:nvPr>
        </p:nvSpPr>
        <p:spPr/>
        <p:txBody>
          <a:bodyPr/>
          <a:lstStyle>
            <a:lvl1pPr>
              <a:defRPr/>
            </a:lvl1pPr>
          </a:lstStyle>
          <a:p>
            <a:fld id="{DEADAACF-507F-0B4B-B8DC-C343263D2CCA}" type="slidenum">
              <a:rPr lang="en-ZA" altLang="en-US"/>
              <a:pPr/>
              <a:t>‹#›</a:t>
            </a:fld>
            <a:endParaRPr lang="en-ZA" altLang="en-US"/>
          </a:p>
        </p:txBody>
      </p:sp>
    </p:spTree>
    <p:extLst>
      <p:ext uri="{BB962C8B-B14F-4D97-AF65-F5344CB8AC3E}">
        <p14:creationId xmlns:p14="http://schemas.microsoft.com/office/powerpoint/2010/main" val="349942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BBA949-F776-8934-7B0E-C202220307AB}"/>
              </a:ext>
            </a:extLst>
          </p:cNvPr>
          <p:cNvSpPr>
            <a:spLocks noGrp="1"/>
          </p:cNvSpPr>
          <p:nvPr>
            <p:ph type="dt" sz="half" idx="10"/>
          </p:nvPr>
        </p:nvSpPr>
        <p:spPr/>
        <p:txBody>
          <a:bodyPr/>
          <a:lstStyle>
            <a:lvl1pPr>
              <a:defRPr/>
            </a:lvl1pPr>
          </a:lstStyle>
          <a:p>
            <a:pPr>
              <a:defRPr/>
            </a:pPr>
            <a:fld id="{8E0B0907-B25E-7D45-BAE0-75012465B757}" type="datetimeFigureOut">
              <a:rPr lang="en-ZA"/>
              <a:pPr>
                <a:defRPr/>
              </a:pPr>
              <a:t>2023/06/24</a:t>
            </a:fld>
            <a:endParaRPr lang="en-ZA"/>
          </a:p>
        </p:txBody>
      </p:sp>
      <p:sp>
        <p:nvSpPr>
          <p:cNvPr id="5" name="Footer Placeholder 4">
            <a:extLst>
              <a:ext uri="{FF2B5EF4-FFF2-40B4-BE49-F238E27FC236}">
                <a16:creationId xmlns:a16="http://schemas.microsoft.com/office/drawing/2014/main" id="{A962B00E-6B49-76BC-091C-370E7F27BB70}"/>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id="{5C032E0A-5FB6-E48F-E0C8-999F8105D0BB}"/>
              </a:ext>
            </a:extLst>
          </p:cNvPr>
          <p:cNvSpPr>
            <a:spLocks noGrp="1"/>
          </p:cNvSpPr>
          <p:nvPr>
            <p:ph type="sldNum" sz="quarter" idx="12"/>
          </p:nvPr>
        </p:nvSpPr>
        <p:spPr/>
        <p:txBody>
          <a:bodyPr/>
          <a:lstStyle>
            <a:lvl1pPr>
              <a:defRPr/>
            </a:lvl1pPr>
          </a:lstStyle>
          <a:p>
            <a:fld id="{78F309AB-ED8A-B941-8B18-BA6E3966CF83}" type="slidenum">
              <a:rPr lang="en-ZA" altLang="en-US"/>
              <a:pPr/>
              <a:t>‹#›</a:t>
            </a:fld>
            <a:endParaRPr lang="en-ZA" altLang="en-US"/>
          </a:p>
        </p:txBody>
      </p:sp>
    </p:spTree>
    <p:extLst>
      <p:ext uri="{BB962C8B-B14F-4D97-AF65-F5344CB8AC3E}">
        <p14:creationId xmlns:p14="http://schemas.microsoft.com/office/powerpoint/2010/main" val="707579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3">
            <a:extLst>
              <a:ext uri="{FF2B5EF4-FFF2-40B4-BE49-F238E27FC236}">
                <a16:creationId xmlns:a16="http://schemas.microsoft.com/office/drawing/2014/main" id="{CA11200E-4D74-5B68-6CA9-73B1B992F6E8}"/>
              </a:ext>
            </a:extLst>
          </p:cNvPr>
          <p:cNvSpPr>
            <a:spLocks noGrp="1"/>
          </p:cNvSpPr>
          <p:nvPr>
            <p:ph type="dt" sz="half" idx="10"/>
          </p:nvPr>
        </p:nvSpPr>
        <p:spPr/>
        <p:txBody>
          <a:bodyPr/>
          <a:lstStyle>
            <a:lvl1pPr>
              <a:defRPr/>
            </a:lvl1pPr>
          </a:lstStyle>
          <a:p>
            <a:pPr>
              <a:defRPr/>
            </a:pPr>
            <a:fld id="{0BE9F581-519D-B847-B06D-33B3C7767A78}" type="datetimeFigureOut">
              <a:rPr lang="en-ZA"/>
              <a:pPr>
                <a:defRPr/>
              </a:pPr>
              <a:t>2023/06/24</a:t>
            </a:fld>
            <a:endParaRPr lang="en-ZA"/>
          </a:p>
        </p:txBody>
      </p:sp>
      <p:sp>
        <p:nvSpPr>
          <p:cNvPr id="6" name="Footer Placeholder 4">
            <a:extLst>
              <a:ext uri="{FF2B5EF4-FFF2-40B4-BE49-F238E27FC236}">
                <a16:creationId xmlns:a16="http://schemas.microsoft.com/office/drawing/2014/main" id="{7F0D7ED6-C819-6372-C614-3DE5C9940490}"/>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id="{8D37F363-2CD2-AE6E-45D9-4135494FADD0}"/>
              </a:ext>
            </a:extLst>
          </p:cNvPr>
          <p:cNvSpPr>
            <a:spLocks noGrp="1"/>
          </p:cNvSpPr>
          <p:nvPr>
            <p:ph type="sldNum" sz="quarter" idx="12"/>
          </p:nvPr>
        </p:nvSpPr>
        <p:spPr/>
        <p:txBody>
          <a:bodyPr/>
          <a:lstStyle>
            <a:lvl1pPr>
              <a:defRPr/>
            </a:lvl1pPr>
          </a:lstStyle>
          <a:p>
            <a:fld id="{EDCA1F6F-9C2E-004A-A21D-D87A9B555F4C}" type="slidenum">
              <a:rPr lang="en-ZA" altLang="en-US"/>
              <a:pPr/>
              <a:t>‹#›</a:t>
            </a:fld>
            <a:endParaRPr lang="en-ZA" altLang="en-US"/>
          </a:p>
        </p:txBody>
      </p:sp>
    </p:spTree>
    <p:extLst>
      <p:ext uri="{BB962C8B-B14F-4D97-AF65-F5344CB8AC3E}">
        <p14:creationId xmlns:p14="http://schemas.microsoft.com/office/powerpoint/2010/main" val="2147102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3">
            <a:extLst>
              <a:ext uri="{FF2B5EF4-FFF2-40B4-BE49-F238E27FC236}">
                <a16:creationId xmlns:a16="http://schemas.microsoft.com/office/drawing/2014/main" id="{630A5391-2FD3-E5FB-6BE8-3F7A7930631D}"/>
              </a:ext>
            </a:extLst>
          </p:cNvPr>
          <p:cNvSpPr>
            <a:spLocks noGrp="1"/>
          </p:cNvSpPr>
          <p:nvPr>
            <p:ph type="dt" sz="half" idx="10"/>
          </p:nvPr>
        </p:nvSpPr>
        <p:spPr/>
        <p:txBody>
          <a:bodyPr/>
          <a:lstStyle>
            <a:lvl1pPr>
              <a:defRPr/>
            </a:lvl1pPr>
          </a:lstStyle>
          <a:p>
            <a:pPr>
              <a:defRPr/>
            </a:pPr>
            <a:fld id="{E9056F3F-3F0D-B44A-88E4-2348054032A5}" type="datetimeFigureOut">
              <a:rPr lang="en-ZA"/>
              <a:pPr>
                <a:defRPr/>
              </a:pPr>
              <a:t>2023/06/24</a:t>
            </a:fld>
            <a:endParaRPr lang="en-ZA"/>
          </a:p>
        </p:txBody>
      </p:sp>
      <p:sp>
        <p:nvSpPr>
          <p:cNvPr id="8" name="Footer Placeholder 4">
            <a:extLst>
              <a:ext uri="{FF2B5EF4-FFF2-40B4-BE49-F238E27FC236}">
                <a16:creationId xmlns:a16="http://schemas.microsoft.com/office/drawing/2014/main" id="{0FFE8DA3-100E-A2C5-62A9-B20F9C60511E}"/>
              </a:ext>
            </a:extLst>
          </p:cNvPr>
          <p:cNvSpPr>
            <a:spLocks noGrp="1"/>
          </p:cNvSpPr>
          <p:nvPr>
            <p:ph type="ftr" sz="quarter" idx="11"/>
          </p:nvPr>
        </p:nvSpPr>
        <p:spPr/>
        <p:txBody>
          <a:bodyPr/>
          <a:lstStyle>
            <a:lvl1pPr>
              <a:defRPr/>
            </a:lvl1pPr>
          </a:lstStyle>
          <a:p>
            <a:pPr>
              <a:defRPr/>
            </a:pPr>
            <a:endParaRPr lang="en-ZA"/>
          </a:p>
        </p:txBody>
      </p:sp>
      <p:sp>
        <p:nvSpPr>
          <p:cNvPr id="9" name="Slide Number Placeholder 5">
            <a:extLst>
              <a:ext uri="{FF2B5EF4-FFF2-40B4-BE49-F238E27FC236}">
                <a16:creationId xmlns:a16="http://schemas.microsoft.com/office/drawing/2014/main" id="{1EDBFFB4-F895-310E-1CBC-93F3BE2AEAA5}"/>
              </a:ext>
            </a:extLst>
          </p:cNvPr>
          <p:cNvSpPr>
            <a:spLocks noGrp="1"/>
          </p:cNvSpPr>
          <p:nvPr>
            <p:ph type="sldNum" sz="quarter" idx="12"/>
          </p:nvPr>
        </p:nvSpPr>
        <p:spPr/>
        <p:txBody>
          <a:bodyPr/>
          <a:lstStyle>
            <a:lvl1pPr>
              <a:defRPr/>
            </a:lvl1pPr>
          </a:lstStyle>
          <a:p>
            <a:fld id="{69E43AF6-126F-7543-A85E-029EC167BD28}" type="slidenum">
              <a:rPr lang="en-ZA" altLang="en-US"/>
              <a:pPr/>
              <a:t>‹#›</a:t>
            </a:fld>
            <a:endParaRPr lang="en-ZA" altLang="en-US"/>
          </a:p>
        </p:txBody>
      </p:sp>
    </p:spTree>
    <p:extLst>
      <p:ext uri="{BB962C8B-B14F-4D97-AF65-F5344CB8AC3E}">
        <p14:creationId xmlns:p14="http://schemas.microsoft.com/office/powerpoint/2010/main" val="4140056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3">
            <a:extLst>
              <a:ext uri="{FF2B5EF4-FFF2-40B4-BE49-F238E27FC236}">
                <a16:creationId xmlns:a16="http://schemas.microsoft.com/office/drawing/2014/main" id="{D0C4CBE0-2589-A0A1-6872-6ABD12D59C37}"/>
              </a:ext>
            </a:extLst>
          </p:cNvPr>
          <p:cNvSpPr>
            <a:spLocks noGrp="1"/>
          </p:cNvSpPr>
          <p:nvPr>
            <p:ph type="dt" sz="half" idx="10"/>
          </p:nvPr>
        </p:nvSpPr>
        <p:spPr/>
        <p:txBody>
          <a:bodyPr/>
          <a:lstStyle>
            <a:lvl1pPr>
              <a:defRPr/>
            </a:lvl1pPr>
          </a:lstStyle>
          <a:p>
            <a:pPr>
              <a:defRPr/>
            </a:pPr>
            <a:fld id="{EC8F3B14-6863-A94C-93C6-041BB8FD9BE2}" type="datetimeFigureOut">
              <a:rPr lang="en-ZA"/>
              <a:pPr>
                <a:defRPr/>
              </a:pPr>
              <a:t>2023/06/24</a:t>
            </a:fld>
            <a:endParaRPr lang="en-ZA"/>
          </a:p>
        </p:txBody>
      </p:sp>
      <p:sp>
        <p:nvSpPr>
          <p:cNvPr id="4" name="Footer Placeholder 4">
            <a:extLst>
              <a:ext uri="{FF2B5EF4-FFF2-40B4-BE49-F238E27FC236}">
                <a16:creationId xmlns:a16="http://schemas.microsoft.com/office/drawing/2014/main" id="{180D00FD-ABFE-5158-EFE6-C714C726D3D1}"/>
              </a:ext>
            </a:extLst>
          </p:cNvPr>
          <p:cNvSpPr>
            <a:spLocks noGrp="1"/>
          </p:cNvSpPr>
          <p:nvPr>
            <p:ph type="ftr" sz="quarter" idx="11"/>
          </p:nvPr>
        </p:nvSpPr>
        <p:spPr/>
        <p:txBody>
          <a:bodyPr/>
          <a:lstStyle>
            <a:lvl1pPr>
              <a:defRPr/>
            </a:lvl1pPr>
          </a:lstStyle>
          <a:p>
            <a:pPr>
              <a:defRPr/>
            </a:pPr>
            <a:endParaRPr lang="en-ZA"/>
          </a:p>
        </p:txBody>
      </p:sp>
      <p:sp>
        <p:nvSpPr>
          <p:cNvPr id="5" name="Slide Number Placeholder 5">
            <a:extLst>
              <a:ext uri="{FF2B5EF4-FFF2-40B4-BE49-F238E27FC236}">
                <a16:creationId xmlns:a16="http://schemas.microsoft.com/office/drawing/2014/main" id="{17134E0D-39DA-964B-C34F-A7F9262B22FF}"/>
              </a:ext>
            </a:extLst>
          </p:cNvPr>
          <p:cNvSpPr>
            <a:spLocks noGrp="1"/>
          </p:cNvSpPr>
          <p:nvPr>
            <p:ph type="sldNum" sz="quarter" idx="12"/>
          </p:nvPr>
        </p:nvSpPr>
        <p:spPr/>
        <p:txBody>
          <a:bodyPr/>
          <a:lstStyle>
            <a:lvl1pPr>
              <a:defRPr/>
            </a:lvl1pPr>
          </a:lstStyle>
          <a:p>
            <a:fld id="{BC48DE1B-3240-3F4A-ACDE-E5BCB39E08C6}" type="slidenum">
              <a:rPr lang="en-ZA" altLang="en-US"/>
              <a:pPr/>
              <a:t>‹#›</a:t>
            </a:fld>
            <a:endParaRPr lang="en-ZA" altLang="en-US"/>
          </a:p>
        </p:txBody>
      </p:sp>
    </p:spTree>
    <p:extLst>
      <p:ext uri="{BB962C8B-B14F-4D97-AF65-F5344CB8AC3E}">
        <p14:creationId xmlns:p14="http://schemas.microsoft.com/office/powerpoint/2010/main" val="2926723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45A2BB8-6388-4DF2-DC50-EECD9CAD5391}"/>
              </a:ext>
            </a:extLst>
          </p:cNvPr>
          <p:cNvSpPr>
            <a:spLocks noGrp="1"/>
          </p:cNvSpPr>
          <p:nvPr>
            <p:ph type="dt" sz="half" idx="10"/>
          </p:nvPr>
        </p:nvSpPr>
        <p:spPr/>
        <p:txBody>
          <a:bodyPr/>
          <a:lstStyle>
            <a:lvl1pPr>
              <a:defRPr/>
            </a:lvl1pPr>
          </a:lstStyle>
          <a:p>
            <a:pPr>
              <a:defRPr/>
            </a:pPr>
            <a:fld id="{E4BEFF98-6D07-3D4A-BE0E-F1BC09F0C5A2}" type="datetimeFigureOut">
              <a:rPr lang="en-ZA"/>
              <a:pPr>
                <a:defRPr/>
              </a:pPr>
              <a:t>2023/06/24</a:t>
            </a:fld>
            <a:endParaRPr lang="en-ZA"/>
          </a:p>
        </p:txBody>
      </p:sp>
      <p:sp>
        <p:nvSpPr>
          <p:cNvPr id="3" name="Footer Placeholder 4">
            <a:extLst>
              <a:ext uri="{FF2B5EF4-FFF2-40B4-BE49-F238E27FC236}">
                <a16:creationId xmlns:a16="http://schemas.microsoft.com/office/drawing/2014/main" id="{CAA52218-6DA3-D8B4-D115-9722240B78BE}"/>
              </a:ext>
            </a:extLst>
          </p:cNvPr>
          <p:cNvSpPr>
            <a:spLocks noGrp="1"/>
          </p:cNvSpPr>
          <p:nvPr>
            <p:ph type="ftr" sz="quarter" idx="11"/>
          </p:nvPr>
        </p:nvSpPr>
        <p:spPr/>
        <p:txBody>
          <a:bodyPr/>
          <a:lstStyle>
            <a:lvl1pPr>
              <a:defRPr/>
            </a:lvl1pPr>
          </a:lstStyle>
          <a:p>
            <a:pPr>
              <a:defRPr/>
            </a:pPr>
            <a:endParaRPr lang="en-ZA"/>
          </a:p>
        </p:txBody>
      </p:sp>
      <p:sp>
        <p:nvSpPr>
          <p:cNvPr id="4" name="Slide Number Placeholder 5">
            <a:extLst>
              <a:ext uri="{FF2B5EF4-FFF2-40B4-BE49-F238E27FC236}">
                <a16:creationId xmlns:a16="http://schemas.microsoft.com/office/drawing/2014/main" id="{E1941C16-63B6-B0A0-6324-84E3AD0C836E}"/>
              </a:ext>
            </a:extLst>
          </p:cNvPr>
          <p:cNvSpPr>
            <a:spLocks noGrp="1"/>
          </p:cNvSpPr>
          <p:nvPr>
            <p:ph type="sldNum" sz="quarter" idx="12"/>
          </p:nvPr>
        </p:nvSpPr>
        <p:spPr/>
        <p:txBody>
          <a:bodyPr/>
          <a:lstStyle>
            <a:lvl1pPr>
              <a:defRPr/>
            </a:lvl1pPr>
          </a:lstStyle>
          <a:p>
            <a:fld id="{42D953E1-17E2-F54E-934D-405A15D96FA0}" type="slidenum">
              <a:rPr lang="en-ZA" altLang="en-US"/>
              <a:pPr/>
              <a:t>‹#›</a:t>
            </a:fld>
            <a:endParaRPr lang="en-ZA" altLang="en-US"/>
          </a:p>
        </p:txBody>
      </p:sp>
    </p:spTree>
    <p:extLst>
      <p:ext uri="{BB962C8B-B14F-4D97-AF65-F5344CB8AC3E}">
        <p14:creationId xmlns:p14="http://schemas.microsoft.com/office/powerpoint/2010/main" val="3458866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B2C89A8-CBDA-2AB1-8C25-E36FD0E4431D}"/>
              </a:ext>
            </a:extLst>
          </p:cNvPr>
          <p:cNvSpPr>
            <a:spLocks noGrp="1"/>
          </p:cNvSpPr>
          <p:nvPr>
            <p:ph type="dt" sz="half" idx="10"/>
          </p:nvPr>
        </p:nvSpPr>
        <p:spPr/>
        <p:txBody>
          <a:bodyPr/>
          <a:lstStyle>
            <a:lvl1pPr>
              <a:defRPr/>
            </a:lvl1pPr>
          </a:lstStyle>
          <a:p>
            <a:pPr>
              <a:defRPr/>
            </a:pPr>
            <a:fld id="{3EDF8C2E-E7ED-FE40-8E5C-5A7A64284160}" type="datetimeFigureOut">
              <a:rPr lang="en-ZA"/>
              <a:pPr>
                <a:defRPr/>
              </a:pPr>
              <a:t>2023/06/24</a:t>
            </a:fld>
            <a:endParaRPr lang="en-ZA"/>
          </a:p>
        </p:txBody>
      </p:sp>
      <p:sp>
        <p:nvSpPr>
          <p:cNvPr id="6" name="Footer Placeholder 4">
            <a:extLst>
              <a:ext uri="{FF2B5EF4-FFF2-40B4-BE49-F238E27FC236}">
                <a16:creationId xmlns:a16="http://schemas.microsoft.com/office/drawing/2014/main" id="{FBC93708-DFC2-6429-E290-59BFB129E5B5}"/>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id="{8D4D5C88-50CA-CA0D-B430-5D641421A511}"/>
              </a:ext>
            </a:extLst>
          </p:cNvPr>
          <p:cNvSpPr>
            <a:spLocks noGrp="1"/>
          </p:cNvSpPr>
          <p:nvPr>
            <p:ph type="sldNum" sz="quarter" idx="12"/>
          </p:nvPr>
        </p:nvSpPr>
        <p:spPr/>
        <p:txBody>
          <a:bodyPr/>
          <a:lstStyle>
            <a:lvl1pPr>
              <a:defRPr/>
            </a:lvl1pPr>
          </a:lstStyle>
          <a:p>
            <a:fld id="{B2F9554D-9AFB-CB40-8C3F-C1FCDA798245}" type="slidenum">
              <a:rPr lang="en-ZA" altLang="en-US"/>
              <a:pPr/>
              <a:t>‹#›</a:t>
            </a:fld>
            <a:endParaRPr lang="en-ZA" altLang="en-US"/>
          </a:p>
        </p:txBody>
      </p:sp>
    </p:spTree>
    <p:extLst>
      <p:ext uri="{BB962C8B-B14F-4D97-AF65-F5344CB8AC3E}">
        <p14:creationId xmlns:p14="http://schemas.microsoft.com/office/powerpoint/2010/main" val="4275758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7E14537-FD7D-D692-B859-C3808C617A44}"/>
              </a:ext>
            </a:extLst>
          </p:cNvPr>
          <p:cNvSpPr>
            <a:spLocks noGrp="1"/>
          </p:cNvSpPr>
          <p:nvPr>
            <p:ph type="dt" sz="half" idx="10"/>
          </p:nvPr>
        </p:nvSpPr>
        <p:spPr/>
        <p:txBody>
          <a:bodyPr/>
          <a:lstStyle>
            <a:lvl1pPr>
              <a:defRPr/>
            </a:lvl1pPr>
          </a:lstStyle>
          <a:p>
            <a:pPr>
              <a:defRPr/>
            </a:pPr>
            <a:fld id="{D0B282CC-1BBC-844B-A2D4-004283E68FDE}" type="datetimeFigureOut">
              <a:rPr lang="en-ZA"/>
              <a:pPr>
                <a:defRPr/>
              </a:pPr>
              <a:t>2023/06/24</a:t>
            </a:fld>
            <a:endParaRPr lang="en-ZA"/>
          </a:p>
        </p:txBody>
      </p:sp>
      <p:sp>
        <p:nvSpPr>
          <p:cNvPr id="6" name="Footer Placeholder 4">
            <a:extLst>
              <a:ext uri="{FF2B5EF4-FFF2-40B4-BE49-F238E27FC236}">
                <a16:creationId xmlns:a16="http://schemas.microsoft.com/office/drawing/2014/main" id="{ED24A966-7D7C-072E-A8F8-937659F55B7A}"/>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id="{A015A509-5EF8-1BB3-37C6-CBDBE249B8F6}"/>
              </a:ext>
            </a:extLst>
          </p:cNvPr>
          <p:cNvSpPr>
            <a:spLocks noGrp="1"/>
          </p:cNvSpPr>
          <p:nvPr>
            <p:ph type="sldNum" sz="quarter" idx="12"/>
          </p:nvPr>
        </p:nvSpPr>
        <p:spPr/>
        <p:txBody>
          <a:bodyPr/>
          <a:lstStyle>
            <a:lvl1pPr>
              <a:defRPr/>
            </a:lvl1pPr>
          </a:lstStyle>
          <a:p>
            <a:fld id="{15BC3F08-DD06-2841-A18C-8B49E4413000}" type="slidenum">
              <a:rPr lang="en-ZA" altLang="en-US"/>
              <a:pPr/>
              <a:t>‹#›</a:t>
            </a:fld>
            <a:endParaRPr lang="en-ZA" altLang="en-US"/>
          </a:p>
        </p:txBody>
      </p:sp>
    </p:spTree>
    <p:extLst>
      <p:ext uri="{BB962C8B-B14F-4D97-AF65-F5344CB8AC3E}">
        <p14:creationId xmlns:p14="http://schemas.microsoft.com/office/powerpoint/2010/main" val="1049181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2D794F3-F8EA-E2BC-1EB2-CCA826C45FC1}"/>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ZA" altLang="en-US"/>
          </a:p>
        </p:txBody>
      </p:sp>
      <p:sp>
        <p:nvSpPr>
          <p:cNvPr id="1027" name="Text Placeholder 2">
            <a:extLst>
              <a:ext uri="{FF2B5EF4-FFF2-40B4-BE49-F238E27FC236}">
                <a16:creationId xmlns:a16="http://schemas.microsoft.com/office/drawing/2014/main" id="{494A1F61-CA84-855B-C661-DFB69DA1582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ZA" altLang="en-US"/>
          </a:p>
        </p:txBody>
      </p:sp>
      <p:sp>
        <p:nvSpPr>
          <p:cNvPr id="4" name="Date Placeholder 3">
            <a:extLst>
              <a:ext uri="{FF2B5EF4-FFF2-40B4-BE49-F238E27FC236}">
                <a16:creationId xmlns:a16="http://schemas.microsoft.com/office/drawing/2014/main" id="{B5730A6D-A6B3-D807-D7C3-219300D9DE4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6F7CA5C-1F83-F64F-83A7-615691336632}" type="datetimeFigureOut">
              <a:rPr lang="en-ZA"/>
              <a:pPr>
                <a:defRPr/>
              </a:pPr>
              <a:t>2023/06/24</a:t>
            </a:fld>
            <a:endParaRPr lang="en-ZA"/>
          </a:p>
        </p:txBody>
      </p:sp>
      <p:sp>
        <p:nvSpPr>
          <p:cNvPr id="5" name="Footer Placeholder 4">
            <a:extLst>
              <a:ext uri="{FF2B5EF4-FFF2-40B4-BE49-F238E27FC236}">
                <a16:creationId xmlns:a16="http://schemas.microsoft.com/office/drawing/2014/main" id="{034FA737-60A4-68C7-E100-4DBFF4B336DC}"/>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ZA"/>
          </a:p>
        </p:txBody>
      </p:sp>
      <p:sp>
        <p:nvSpPr>
          <p:cNvPr id="6" name="Slide Number Placeholder 5">
            <a:extLst>
              <a:ext uri="{FF2B5EF4-FFF2-40B4-BE49-F238E27FC236}">
                <a16:creationId xmlns:a16="http://schemas.microsoft.com/office/drawing/2014/main" id="{84CA847C-4187-6C42-A7B6-BF0B11039D82}"/>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C64B6291-8CDB-8543-BCB2-0B33B12F597B}" type="slidenum">
              <a:rPr lang="en-ZA" altLang="en-US"/>
              <a:pPr/>
              <a:t>‹#›</a:t>
            </a:fld>
            <a:endParaRPr lang="en-ZA"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2C12F7-56B9-E62E-0D5D-0E9134B92BC9}"/>
              </a:ext>
            </a:extLst>
          </p:cNvPr>
          <p:cNvSpPr txBox="1"/>
          <p:nvPr/>
        </p:nvSpPr>
        <p:spPr>
          <a:xfrm>
            <a:off x="250825" y="5876925"/>
            <a:ext cx="4357688" cy="708025"/>
          </a:xfrm>
          <a:prstGeom prst="rect">
            <a:avLst/>
          </a:prstGeom>
          <a:solidFill>
            <a:schemeClr val="tx2">
              <a:lumMod val="50000"/>
              <a:alpha val="65000"/>
            </a:schemeClr>
          </a:solidFill>
        </p:spPr>
        <p:txBody>
          <a:bodyPr>
            <a:spAutoFit/>
          </a:bodyPr>
          <a:lstStyle/>
          <a:p>
            <a:pPr fontAlgn="auto">
              <a:spcBef>
                <a:spcPts val="0"/>
              </a:spcBef>
              <a:spcAft>
                <a:spcPts val="0"/>
              </a:spcAft>
              <a:defRPr/>
            </a:pPr>
            <a:r>
              <a:rPr lang="en-ZA" sz="4000">
                <a:solidFill>
                  <a:schemeClr val="accent6">
                    <a:lumMod val="40000"/>
                    <a:lumOff val="60000"/>
                  </a:schemeClr>
                </a:solidFill>
                <a:latin typeface="Cambria" panose="02040503050406030204" pitchFamily="18" charset="0"/>
                <a:ea typeface="Cambria" panose="02040503050406030204" pitchFamily="18" charset="0"/>
                <a:cs typeface="+mn-cs"/>
              </a:rPr>
              <a:t>Jeremia 28:5-9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BAED47-448D-6DDD-FE24-8B954402ECEC}"/>
              </a:ext>
            </a:extLst>
          </p:cNvPr>
          <p:cNvSpPr txBox="1"/>
          <p:nvPr/>
        </p:nvSpPr>
        <p:spPr>
          <a:xfrm>
            <a:off x="250825" y="5876925"/>
            <a:ext cx="8713788" cy="708025"/>
          </a:xfrm>
          <a:prstGeom prst="rect">
            <a:avLst/>
          </a:prstGeom>
          <a:solidFill>
            <a:schemeClr val="tx2">
              <a:lumMod val="50000"/>
              <a:alpha val="65000"/>
            </a:schemeClr>
          </a:solidFill>
        </p:spPr>
        <p:txBody>
          <a:bodyPr>
            <a:spAutoFit/>
          </a:bodyPr>
          <a:lstStyle/>
          <a:p>
            <a:pPr fontAlgn="auto">
              <a:spcBef>
                <a:spcPts val="0"/>
              </a:spcBef>
              <a:spcAft>
                <a:spcPts val="0"/>
              </a:spcAft>
              <a:defRPr/>
            </a:pPr>
            <a:r>
              <a:rPr lang="en-ZA" sz="4000">
                <a:solidFill>
                  <a:schemeClr val="accent6">
                    <a:lumMod val="40000"/>
                    <a:lumOff val="60000"/>
                  </a:schemeClr>
                </a:solidFill>
                <a:latin typeface="Cambria" panose="02040503050406030204" pitchFamily="18" charset="0"/>
                <a:ea typeface="Cambria" panose="02040503050406030204" pitchFamily="18" charset="0"/>
                <a:cs typeface="+mn-cs"/>
              </a:rPr>
              <a:t>2. Profete deel ongemaklike waarhede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C6AE22-5290-EDC6-2AD4-40FFD70696BE}"/>
              </a:ext>
            </a:extLst>
          </p:cNvPr>
          <p:cNvSpPr txBox="1"/>
          <p:nvPr/>
        </p:nvSpPr>
        <p:spPr>
          <a:xfrm>
            <a:off x="250825" y="5876925"/>
            <a:ext cx="4897438" cy="708025"/>
          </a:xfrm>
          <a:prstGeom prst="rect">
            <a:avLst/>
          </a:prstGeom>
          <a:solidFill>
            <a:schemeClr val="tx2">
              <a:lumMod val="50000"/>
              <a:alpha val="65000"/>
            </a:schemeClr>
          </a:solidFill>
        </p:spPr>
        <p:txBody>
          <a:bodyPr>
            <a:spAutoFit/>
          </a:bodyPr>
          <a:lstStyle/>
          <a:p>
            <a:pPr fontAlgn="auto">
              <a:spcBef>
                <a:spcPts val="0"/>
              </a:spcBef>
              <a:spcAft>
                <a:spcPts val="0"/>
              </a:spcAft>
              <a:defRPr/>
            </a:pPr>
            <a:r>
              <a:rPr lang="en-ZA" sz="4000">
                <a:solidFill>
                  <a:schemeClr val="accent6">
                    <a:lumMod val="40000"/>
                    <a:lumOff val="60000"/>
                  </a:schemeClr>
                </a:solidFill>
                <a:latin typeface="Cambria" panose="02040503050406030204" pitchFamily="18" charset="0"/>
                <a:ea typeface="Cambria" panose="02040503050406030204" pitchFamily="18" charset="0"/>
                <a:cs typeface="+mn-cs"/>
              </a:rPr>
              <a:t>3. Aksies het gevolge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936E76-E17B-49E0-1000-4AE80716AC1D}"/>
              </a:ext>
            </a:extLst>
          </p:cNvPr>
          <p:cNvSpPr txBox="1"/>
          <p:nvPr/>
        </p:nvSpPr>
        <p:spPr>
          <a:xfrm>
            <a:off x="250825" y="5876925"/>
            <a:ext cx="8713788" cy="708025"/>
          </a:xfrm>
          <a:prstGeom prst="rect">
            <a:avLst/>
          </a:prstGeom>
          <a:solidFill>
            <a:schemeClr val="tx2">
              <a:lumMod val="50000"/>
              <a:alpha val="65000"/>
            </a:schemeClr>
          </a:solidFill>
        </p:spPr>
        <p:txBody>
          <a:bodyPr>
            <a:spAutoFit/>
          </a:bodyPr>
          <a:lstStyle/>
          <a:p>
            <a:pPr fontAlgn="auto">
              <a:spcBef>
                <a:spcPts val="0"/>
              </a:spcBef>
              <a:spcAft>
                <a:spcPts val="0"/>
              </a:spcAft>
              <a:defRPr/>
            </a:pPr>
            <a:r>
              <a:rPr lang="en-ZA" sz="4000">
                <a:solidFill>
                  <a:schemeClr val="accent6">
                    <a:lumMod val="40000"/>
                    <a:lumOff val="60000"/>
                  </a:schemeClr>
                </a:solidFill>
                <a:latin typeface="Cambria" panose="02040503050406030204" pitchFamily="18" charset="0"/>
                <a:ea typeface="Cambria" panose="02040503050406030204" pitchFamily="18" charset="0"/>
                <a:cs typeface="+mn-cs"/>
              </a:rPr>
              <a:t>4. Geloof in God vra onderskeiding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E022F31-5D44-59EF-96A2-D01DEF18A916}"/>
              </a:ext>
            </a:extLst>
          </p:cNvPr>
          <p:cNvSpPr txBox="1"/>
          <p:nvPr/>
        </p:nvSpPr>
        <p:spPr>
          <a:xfrm>
            <a:off x="250825" y="5876925"/>
            <a:ext cx="5761038" cy="708025"/>
          </a:xfrm>
          <a:prstGeom prst="rect">
            <a:avLst/>
          </a:prstGeom>
          <a:solidFill>
            <a:schemeClr val="tx2">
              <a:lumMod val="50000"/>
              <a:alpha val="65000"/>
            </a:schemeClr>
          </a:solidFill>
        </p:spPr>
        <p:txBody>
          <a:bodyPr>
            <a:spAutoFit/>
          </a:bodyPr>
          <a:lstStyle/>
          <a:p>
            <a:pPr fontAlgn="auto">
              <a:spcBef>
                <a:spcPts val="0"/>
              </a:spcBef>
              <a:spcAft>
                <a:spcPts val="0"/>
              </a:spcAft>
              <a:defRPr/>
            </a:pPr>
            <a:r>
              <a:rPr lang="en-ZA" sz="4000">
                <a:solidFill>
                  <a:schemeClr val="accent6">
                    <a:lumMod val="40000"/>
                    <a:lumOff val="60000"/>
                  </a:schemeClr>
                </a:solidFill>
                <a:latin typeface="Cambria" panose="02040503050406030204" pitchFamily="18" charset="0"/>
                <a:ea typeface="Cambria" panose="02040503050406030204" pitchFamily="18" charset="0"/>
                <a:cs typeface="+mn-cs"/>
              </a:rPr>
              <a:t>Die nodige verandering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A0F57AA-2A09-EB79-FDD4-62C31D691E9C}"/>
              </a:ext>
            </a:extLst>
          </p:cNvPr>
          <p:cNvSpPr txBox="1"/>
          <p:nvPr/>
        </p:nvSpPr>
        <p:spPr>
          <a:xfrm>
            <a:off x="250825" y="5876925"/>
            <a:ext cx="4357688" cy="708025"/>
          </a:xfrm>
          <a:prstGeom prst="rect">
            <a:avLst/>
          </a:prstGeom>
          <a:solidFill>
            <a:schemeClr val="tx2">
              <a:lumMod val="50000"/>
              <a:alpha val="65000"/>
            </a:schemeClr>
          </a:solidFill>
        </p:spPr>
        <p:txBody>
          <a:bodyPr>
            <a:spAutoFit/>
          </a:bodyPr>
          <a:lstStyle/>
          <a:p>
            <a:pPr fontAlgn="auto">
              <a:spcBef>
                <a:spcPts val="0"/>
              </a:spcBef>
              <a:spcAft>
                <a:spcPts val="0"/>
              </a:spcAft>
              <a:defRPr/>
            </a:pPr>
            <a:r>
              <a:rPr lang="en-ZA" sz="4000">
                <a:solidFill>
                  <a:schemeClr val="accent6">
                    <a:lumMod val="40000"/>
                    <a:lumOff val="60000"/>
                  </a:schemeClr>
                </a:solidFill>
                <a:latin typeface="Cambria" panose="02040503050406030204" pitchFamily="18" charset="0"/>
                <a:ea typeface="Cambria" panose="02040503050406030204" pitchFamily="18" charset="0"/>
                <a:cs typeface="+mn-cs"/>
              </a:rPr>
              <a:t>Vir leiers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55EF65-061F-C9A3-3B9F-7EDAF17CCC36}"/>
              </a:ext>
            </a:extLst>
          </p:cNvPr>
          <p:cNvSpPr txBox="1"/>
          <p:nvPr/>
        </p:nvSpPr>
        <p:spPr>
          <a:xfrm>
            <a:off x="250825" y="5876925"/>
            <a:ext cx="8713788" cy="708025"/>
          </a:xfrm>
          <a:prstGeom prst="rect">
            <a:avLst/>
          </a:prstGeom>
          <a:solidFill>
            <a:schemeClr val="tx2">
              <a:lumMod val="50000"/>
              <a:alpha val="65000"/>
            </a:schemeClr>
          </a:solidFill>
        </p:spPr>
        <p:txBody>
          <a:bodyPr>
            <a:spAutoFit/>
          </a:bodyPr>
          <a:lstStyle/>
          <a:p>
            <a:pPr fontAlgn="auto">
              <a:spcBef>
                <a:spcPts val="0"/>
              </a:spcBef>
              <a:spcAft>
                <a:spcPts val="0"/>
              </a:spcAft>
              <a:defRPr/>
            </a:pPr>
            <a:r>
              <a:rPr lang="en-ZA" sz="4000">
                <a:solidFill>
                  <a:schemeClr val="accent6">
                    <a:lumMod val="40000"/>
                    <a:lumOff val="60000"/>
                  </a:schemeClr>
                </a:solidFill>
                <a:latin typeface="Cambria" panose="02040503050406030204" pitchFamily="18" charset="0"/>
                <a:ea typeface="Cambria" panose="02040503050406030204" pitchFamily="18" charset="0"/>
                <a:cs typeface="+mn-cs"/>
              </a:rPr>
              <a:t>God stuur ons om te leef</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73DF989-0DD3-791E-E82A-19B4AB39E954}"/>
              </a:ext>
            </a:extLst>
          </p:cNvPr>
          <p:cNvSpPr txBox="1"/>
          <p:nvPr/>
        </p:nvSpPr>
        <p:spPr>
          <a:xfrm>
            <a:off x="250825" y="5876925"/>
            <a:ext cx="8713788" cy="708025"/>
          </a:xfrm>
          <a:prstGeom prst="rect">
            <a:avLst/>
          </a:prstGeom>
          <a:solidFill>
            <a:schemeClr val="tx2">
              <a:lumMod val="50000"/>
              <a:alpha val="65000"/>
            </a:schemeClr>
          </a:solidFill>
        </p:spPr>
        <p:txBody>
          <a:bodyPr>
            <a:spAutoFit/>
          </a:bodyPr>
          <a:lstStyle/>
          <a:p>
            <a:pPr fontAlgn="auto">
              <a:spcBef>
                <a:spcPts val="0"/>
              </a:spcBef>
              <a:spcAft>
                <a:spcPts val="0"/>
              </a:spcAft>
              <a:defRPr/>
            </a:pPr>
            <a:r>
              <a:rPr lang="en-ZA" sz="4000">
                <a:solidFill>
                  <a:schemeClr val="accent6">
                    <a:lumMod val="40000"/>
                    <a:lumOff val="60000"/>
                  </a:schemeClr>
                </a:solidFill>
                <a:latin typeface="Cambria" panose="02040503050406030204" pitchFamily="18" charset="0"/>
                <a:ea typeface="Cambria" panose="02040503050406030204" pitchFamily="18" charset="0"/>
                <a:cs typeface="+mn-cs"/>
              </a:rPr>
              <a:t>Volgende erediens: Sagaria 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56FE8-7C2A-247D-9741-929DC9B77C71}"/>
              </a:ext>
            </a:extLst>
          </p:cNvPr>
          <p:cNvSpPr txBox="1"/>
          <p:nvPr/>
        </p:nvSpPr>
        <p:spPr>
          <a:xfrm>
            <a:off x="250825" y="5876925"/>
            <a:ext cx="8713788" cy="708025"/>
          </a:xfrm>
          <a:prstGeom prst="rect">
            <a:avLst/>
          </a:prstGeom>
          <a:solidFill>
            <a:schemeClr val="tx2">
              <a:lumMod val="50000"/>
              <a:alpha val="65000"/>
            </a:schemeClr>
          </a:solidFill>
        </p:spPr>
        <p:txBody>
          <a:bodyPr>
            <a:spAutoFit/>
          </a:bodyPr>
          <a:lstStyle/>
          <a:p>
            <a:pPr fontAlgn="auto">
              <a:spcBef>
                <a:spcPts val="0"/>
              </a:spcBef>
              <a:spcAft>
                <a:spcPts val="0"/>
              </a:spcAft>
              <a:defRPr/>
            </a:pPr>
            <a:r>
              <a:rPr lang="en-ZA" sz="4000">
                <a:solidFill>
                  <a:schemeClr val="accent6">
                    <a:lumMod val="40000"/>
                    <a:lumOff val="60000"/>
                  </a:schemeClr>
                </a:solidFill>
                <a:latin typeface="Cambria" panose="02040503050406030204" pitchFamily="18" charset="0"/>
                <a:ea typeface="Cambria" panose="02040503050406030204" pitchFamily="18" charset="0"/>
                <a:cs typeface="+mn-cs"/>
              </a:rPr>
              <a:t>God nooi ons uit en ons kom tot rus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5EFE50B-7E7B-3258-CEFD-6D26EC00DE9B}"/>
              </a:ext>
            </a:extLst>
          </p:cNvPr>
          <p:cNvSpPr txBox="1"/>
          <p:nvPr/>
        </p:nvSpPr>
        <p:spPr>
          <a:xfrm>
            <a:off x="250825" y="5876925"/>
            <a:ext cx="8713788" cy="708025"/>
          </a:xfrm>
          <a:prstGeom prst="rect">
            <a:avLst/>
          </a:prstGeom>
          <a:solidFill>
            <a:schemeClr val="tx2">
              <a:lumMod val="50000"/>
              <a:alpha val="65000"/>
            </a:schemeClr>
          </a:solidFill>
        </p:spPr>
        <p:txBody>
          <a:bodyPr>
            <a:spAutoFit/>
          </a:bodyPr>
          <a:lstStyle/>
          <a:p>
            <a:pPr fontAlgn="auto">
              <a:spcBef>
                <a:spcPts val="0"/>
              </a:spcBef>
              <a:spcAft>
                <a:spcPts val="0"/>
              </a:spcAft>
              <a:defRPr/>
            </a:pPr>
            <a:r>
              <a:rPr lang="en-ZA" sz="4000">
                <a:solidFill>
                  <a:schemeClr val="accent6">
                    <a:lumMod val="40000"/>
                    <a:lumOff val="60000"/>
                  </a:schemeClr>
                </a:solidFill>
                <a:latin typeface="Cambria" panose="02040503050406030204" pitchFamily="18" charset="0"/>
                <a:ea typeface="Cambria" panose="02040503050406030204" pitchFamily="18" charset="0"/>
                <a:cs typeface="+mn-cs"/>
              </a:rPr>
              <a:t>God praat met ons en ons luister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06DFEB-FCB7-C860-F668-4B3B015CDA8B}"/>
              </a:ext>
            </a:extLst>
          </p:cNvPr>
          <p:cNvSpPr txBox="1"/>
          <p:nvPr/>
        </p:nvSpPr>
        <p:spPr>
          <a:xfrm>
            <a:off x="250825" y="5876925"/>
            <a:ext cx="4357688" cy="708025"/>
          </a:xfrm>
          <a:prstGeom prst="rect">
            <a:avLst/>
          </a:prstGeom>
          <a:solidFill>
            <a:schemeClr val="tx2">
              <a:lumMod val="50000"/>
              <a:alpha val="65000"/>
            </a:schemeClr>
          </a:solidFill>
        </p:spPr>
        <p:txBody>
          <a:bodyPr>
            <a:spAutoFit/>
          </a:bodyPr>
          <a:lstStyle/>
          <a:p>
            <a:pPr fontAlgn="auto">
              <a:spcBef>
                <a:spcPts val="0"/>
              </a:spcBef>
              <a:spcAft>
                <a:spcPts val="0"/>
              </a:spcAft>
              <a:defRPr/>
            </a:pPr>
            <a:r>
              <a:rPr lang="en-ZA" sz="4000">
                <a:solidFill>
                  <a:schemeClr val="accent6">
                    <a:lumMod val="40000"/>
                    <a:lumOff val="60000"/>
                  </a:schemeClr>
                </a:solidFill>
                <a:latin typeface="Cambria" panose="02040503050406030204" pitchFamily="18" charset="0"/>
                <a:ea typeface="Cambria" panose="02040503050406030204" pitchFamily="18" charset="0"/>
                <a:cs typeface="+mn-cs"/>
              </a:rPr>
              <a:t>Jeremia 28:5-9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F7D526B-C17B-BFC3-F879-FBA8CC4D247B}"/>
              </a:ext>
            </a:extLst>
          </p:cNvPr>
          <p:cNvSpPr txBox="1"/>
          <p:nvPr/>
        </p:nvSpPr>
        <p:spPr>
          <a:xfrm>
            <a:off x="250825" y="5876925"/>
            <a:ext cx="4357688" cy="708025"/>
          </a:xfrm>
          <a:prstGeom prst="rect">
            <a:avLst/>
          </a:prstGeom>
          <a:solidFill>
            <a:schemeClr val="tx2">
              <a:lumMod val="50000"/>
              <a:alpha val="65000"/>
            </a:schemeClr>
          </a:solidFill>
        </p:spPr>
        <p:txBody>
          <a:bodyPr>
            <a:spAutoFit/>
          </a:bodyPr>
          <a:lstStyle/>
          <a:p>
            <a:pPr fontAlgn="auto">
              <a:spcBef>
                <a:spcPts val="0"/>
              </a:spcBef>
              <a:spcAft>
                <a:spcPts val="0"/>
              </a:spcAft>
              <a:defRPr/>
            </a:pPr>
            <a:r>
              <a:rPr lang="en-ZA" sz="4000">
                <a:solidFill>
                  <a:schemeClr val="accent6">
                    <a:lumMod val="40000"/>
                    <a:lumOff val="60000"/>
                  </a:schemeClr>
                </a:solidFill>
                <a:latin typeface="Cambria" panose="02040503050406030204" pitchFamily="18" charset="0"/>
                <a:ea typeface="Cambria" panose="02040503050406030204" pitchFamily="18" charset="0"/>
                <a:cs typeface="+mn-cs"/>
              </a:rPr>
              <a:t>Familie-oomblik</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45B9A0-0209-AB2B-9CC3-CB0B0DD0D4F9}"/>
              </a:ext>
            </a:extLst>
          </p:cNvPr>
          <p:cNvSpPr txBox="1"/>
          <p:nvPr/>
        </p:nvSpPr>
        <p:spPr>
          <a:xfrm>
            <a:off x="250825" y="5876925"/>
            <a:ext cx="4357688" cy="708025"/>
          </a:xfrm>
          <a:prstGeom prst="rect">
            <a:avLst/>
          </a:prstGeom>
          <a:solidFill>
            <a:schemeClr val="tx2">
              <a:lumMod val="50000"/>
              <a:alpha val="65000"/>
            </a:schemeClr>
          </a:solidFill>
        </p:spPr>
        <p:txBody>
          <a:bodyPr>
            <a:spAutoFit/>
          </a:bodyPr>
          <a:lstStyle/>
          <a:p>
            <a:pPr fontAlgn="auto">
              <a:spcBef>
                <a:spcPts val="0"/>
              </a:spcBef>
              <a:spcAft>
                <a:spcPts val="0"/>
              </a:spcAft>
              <a:defRPr/>
            </a:pPr>
            <a:r>
              <a:rPr lang="en-ZA" sz="4000">
                <a:solidFill>
                  <a:schemeClr val="accent6">
                    <a:lumMod val="40000"/>
                    <a:lumOff val="60000"/>
                  </a:schemeClr>
                </a:solidFill>
                <a:latin typeface="Cambria" panose="02040503050406030204" pitchFamily="18" charset="0"/>
                <a:ea typeface="Cambria" panose="02040503050406030204" pitchFamily="18" charset="0"/>
                <a:cs typeface="+mn-cs"/>
              </a:rPr>
              <a:t>Inleiding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6B52EE-B022-238B-8D17-07134FCBBF15}"/>
              </a:ext>
            </a:extLst>
          </p:cNvPr>
          <p:cNvSpPr txBox="1"/>
          <p:nvPr/>
        </p:nvSpPr>
        <p:spPr>
          <a:xfrm>
            <a:off x="250825" y="5876925"/>
            <a:ext cx="5329238" cy="708025"/>
          </a:xfrm>
          <a:prstGeom prst="rect">
            <a:avLst/>
          </a:prstGeom>
          <a:solidFill>
            <a:schemeClr val="tx2">
              <a:lumMod val="50000"/>
              <a:alpha val="65000"/>
            </a:schemeClr>
          </a:solidFill>
        </p:spPr>
        <p:txBody>
          <a:bodyPr>
            <a:spAutoFit/>
          </a:bodyPr>
          <a:lstStyle/>
          <a:p>
            <a:pPr fontAlgn="auto">
              <a:spcBef>
                <a:spcPts val="0"/>
              </a:spcBef>
              <a:spcAft>
                <a:spcPts val="0"/>
              </a:spcAft>
              <a:defRPr/>
            </a:pPr>
            <a:r>
              <a:rPr lang="en-ZA" sz="4000">
                <a:solidFill>
                  <a:schemeClr val="accent6">
                    <a:lumMod val="40000"/>
                    <a:lumOff val="60000"/>
                  </a:schemeClr>
                </a:solidFill>
                <a:latin typeface="Cambria" panose="02040503050406030204" pitchFamily="18" charset="0"/>
                <a:ea typeface="Cambria" panose="02040503050406030204" pitchFamily="18" charset="0"/>
                <a:cs typeface="+mn-cs"/>
              </a:rPr>
              <a:t>Onlangse voorbeelde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F5BCFBB-8EAB-27C2-ED8F-3B9B46F5FCDB}"/>
              </a:ext>
            </a:extLst>
          </p:cNvPr>
          <p:cNvSpPr txBox="1"/>
          <p:nvPr/>
        </p:nvSpPr>
        <p:spPr>
          <a:xfrm>
            <a:off x="250825" y="5876925"/>
            <a:ext cx="4357688" cy="708025"/>
          </a:xfrm>
          <a:prstGeom prst="rect">
            <a:avLst/>
          </a:prstGeom>
          <a:solidFill>
            <a:schemeClr val="tx2">
              <a:lumMod val="50000"/>
              <a:alpha val="65000"/>
            </a:schemeClr>
          </a:solidFill>
        </p:spPr>
        <p:txBody>
          <a:bodyPr>
            <a:spAutoFit/>
          </a:bodyPr>
          <a:lstStyle/>
          <a:p>
            <a:pPr fontAlgn="auto">
              <a:spcBef>
                <a:spcPts val="0"/>
              </a:spcBef>
              <a:spcAft>
                <a:spcPts val="0"/>
              </a:spcAft>
              <a:defRPr/>
            </a:pPr>
            <a:r>
              <a:rPr lang="en-ZA" sz="4000">
                <a:solidFill>
                  <a:schemeClr val="accent6">
                    <a:lumMod val="40000"/>
                    <a:lumOff val="60000"/>
                  </a:schemeClr>
                </a:solidFill>
                <a:latin typeface="Cambria" panose="02040503050406030204" pitchFamily="18" charset="0"/>
                <a:ea typeface="Cambria" panose="02040503050406030204" pitchFamily="18" charset="0"/>
                <a:cs typeface="+mn-cs"/>
              </a:rPr>
              <a:t>Terug by Jeremia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FE5045-BC3F-0583-6172-0FD98A8D029A}"/>
              </a:ext>
            </a:extLst>
          </p:cNvPr>
          <p:cNvSpPr txBox="1"/>
          <p:nvPr/>
        </p:nvSpPr>
        <p:spPr>
          <a:xfrm>
            <a:off x="250825" y="5876925"/>
            <a:ext cx="5761038" cy="708025"/>
          </a:xfrm>
          <a:prstGeom prst="rect">
            <a:avLst/>
          </a:prstGeom>
          <a:solidFill>
            <a:schemeClr val="tx2">
              <a:lumMod val="50000"/>
              <a:alpha val="65000"/>
            </a:schemeClr>
          </a:solidFill>
        </p:spPr>
        <p:txBody>
          <a:bodyPr>
            <a:spAutoFit/>
          </a:bodyPr>
          <a:lstStyle/>
          <a:p>
            <a:pPr fontAlgn="auto">
              <a:spcBef>
                <a:spcPts val="0"/>
              </a:spcBef>
              <a:spcAft>
                <a:spcPts val="0"/>
              </a:spcAft>
              <a:defRPr/>
            </a:pPr>
            <a:r>
              <a:rPr lang="en-ZA" sz="4000">
                <a:solidFill>
                  <a:schemeClr val="accent6">
                    <a:lumMod val="40000"/>
                    <a:lumOff val="60000"/>
                  </a:schemeClr>
                </a:solidFill>
                <a:latin typeface="Cambria" panose="02040503050406030204" pitchFamily="18" charset="0"/>
                <a:ea typeface="Cambria" panose="02040503050406030204" pitchFamily="18" charset="0"/>
                <a:cs typeface="+mn-cs"/>
              </a:rPr>
              <a:t>1. Pasop vir vals profete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2800</Words>
  <Application>Microsoft Macintosh PowerPoint</Application>
  <PresentationFormat>On-screen Show (4:3)</PresentationFormat>
  <Paragraphs>145</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Arial</vt:lpstr>
      <vt:lpstr>Cambria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Wicus</dc:creator>
  <cp:lastModifiedBy>Chris van Wyk</cp:lastModifiedBy>
  <cp:revision>4</cp:revision>
  <dcterms:created xsi:type="dcterms:W3CDTF">2023-06-21T06:56:57Z</dcterms:created>
  <dcterms:modified xsi:type="dcterms:W3CDTF">2023-06-24T14:43:21Z</dcterms:modified>
</cp:coreProperties>
</file>