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9" r:id="rId1"/>
  </p:sldMasterIdLst>
  <p:notesMasterIdLst>
    <p:notesMasterId r:id="rId13"/>
  </p:notesMasterIdLst>
  <p:handoutMasterIdLst>
    <p:handoutMasterId r:id="rId14"/>
  </p:handoutMasterIdLst>
  <p:sldIdLst>
    <p:sldId id="256" r:id="rId2"/>
    <p:sldId id="258" r:id="rId3"/>
    <p:sldId id="259" r:id="rId4"/>
    <p:sldId id="260" r:id="rId5"/>
    <p:sldId id="266" r:id="rId6"/>
    <p:sldId id="261" r:id="rId7"/>
    <p:sldId id="262" r:id="rId8"/>
    <p:sldId id="263" r:id="rId9"/>
    <p:sldId id="264" r:id="rId10"/>
    <p:sldId id="265" r:id="rId11"/>
    <p:sldId id="267" r:id="rId12"/>
  </p:sldIdLst>
  <p:sldSz cx="9144000" cy="6858000" type="screen4x3"/>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5725" autoAdjust="0"/>
  </p:normalViewPr>
  <p:slideViewPr>
    <p:cSldViewPr snapToGrid="0">
      <p:cViewPr varScale="1">
        <p:scale>
          <a:sx n="84" d="100"/>
          <a:sy n="84" d="100"/>
        </p:scale>
        <p:origin x="2480" y="18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00E5D9-6BAB-4767-9482-47989C5D51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a:extLst>
              <a:ext uri="{FF2B5EF4-FFF2-40B4-BE49-F238E27FC236}">
                <a16:creationId xmlns:a16="http://schemas.microsoft.com/office/drawing/2014/main" id="{300CC33C-784C-4867-8350-384B9D7CD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18FF3-7F82-474C-8D3F-4469598FE641}" type="datetimeFigureOut">
              <a:rPr lang="af-ZA" smtClean="0"/>
              <a:t>2020-12-19</a:t>
            </a:fld>
            <a:endParaRPr lang="af-ZA"/>
          </a:p>
        </p:txBody>
      </p:sp>
      <p:sp>
        <p:nvSpPr>
          <p:cNvPr id="4" name="Footer Placeholder 3">
            <a:extLst>
              <a:ext uri="{FF2B5EF4-FFF2-40B4-BE49-F238E27FC236}">
                <a16:creationId xmlns:a16="http://schemas.microsoft.com/office/drawing/2014/main" id="{1DCEFBE2-5A66-4C89-8342-F26A5F3D7C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5" name="Slide Number Placeholder 4">
            <a:extLst>
              <a:ext uri="{FF2B5EF4-FFF2-40B4-BE49-F238E27FC236}">
                <a16:creationId xmlns:a16="http://schemas.microsoft.com/office/drawing/2014/main" id="{C0E412E7-BD73-48BB-9009-1307E37895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B7B8E-D82A-49F0-83BC-1FD9AEB2B589}" type="slidenum">
              <a:rPr lang="af-ZA" smtClean="0"/>
              <a:t>‹#›</a:t>
            </a:fld>
            <a:endParaRPr lang="af-ZA"/>
          </a:p>
        </p:txBody>
      </p:sp>
    </p:spTree>
    <p:extLst>
      <p:ext uri="{BB962C8B-B14F-4D97-AF65-F5344CB8AC3E}">
        <p14:creationId xmlns:p14="http://schemas.microsoft.com/office/powerpoint/2010/main" val="128340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A1B7-85D1-48EB-85A9-757B92032CB7}" type="datetimeFigureOut">
              <a:rPr lang="af-ZA" smtClean="0"/>
              <a:t>2020-12-19</a:t>
            </a:fld>
            <a:endParaRPr lang="af-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64ACF-5591-43F2-A7C2-29D4C57E3692}" type="slidenum">
              <a:rPr lang="af-ZA" smtClean="0"/>
              <a:t>‹#›</a:t>
            </a:fld>
            <a:endParaRPr lang="af-ZA"/>
          </a:p>
        </p:txBody>
      </p:sp>
    </p:spTree>
    <p:extLst>
      <p:ext uri="{BB962C8B-B14F-4D97-AF65-F5344CB8AC3E}">
        <p14:creationId xmlns:p14="http://schemas.microsoft.com/office/powerpoint/2010/main" val="123549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media.co.z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2400"/>
              </a:spcBef>
              <a:buFont typeface="+mj-lt"/>
              <a:buNone/>
            </a:pPr>
            <a:r>
              <a:rPr lang="en-GB" sz="1400" b="1" u="sng" kern="0" dirty="0" err="1">
                <a:solidFill>
                  <a:srgbClr val="21798E"/>
                </a:solidFill>
                <a:effectLst/>
                <a:latin typeface="Cambria" panose="02040503050406030204" pitchFamily="18" charset="0"/>
              </a:rPr>
              <a:t>Oorsig</a:t>
            </a:r>
            <a:endParaRPr lang="af-ZA" sz="1400" b="1" kern="0" dirty="0">
              <a:solidFill>
                <a:srgbClr val="21798E"/>
              </a:solidFill>
              <a:effectLst/>
              <a:latin typeface="Cambria" panose="020405030504060302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Tema</a:t>
            </a:r>
            <a:r>
              <a:rPr lang="en-GB" sz="1100" dirty="0">
                <a:effectLst/>
                <a:latin typeface="Calibri" panose="020F0502020204030204" pitchFamily="34" charset="0"/>
                <a:ea typeface="Times New Roman" panose="02020603050405020304" pitchFamily="18" charset="0"/>
              </a:rPr>
              <a:t>: Die Here </a:t>
            </a:r>
            <a:r>
              <a:rPr lang="en-GB" sz="1100" dirty="0" err="1">
                <a:effectLst/>
                <a:latin typeface="Calibri" panose="020F0502020204030204" pitchFamily="34" charset="0"/>
                <a:ea typeface="Times New Roman" panose="02020603050405020304" pitchFamily="18" charset="0"/>
              </a:rPr>
              <a:t>alleen</a:t>
            </a:r>
            <a:r>
              <a:rPr lang="en-GB" sz="1100" dirty="0">
                <a:effectLst/>
                <a:latin typeface="Calibri" panose="020F0502020204030204" pitchFamily="34" charset="0"/>
                <a:ea typeface="Times New Roman" panose="02020603050405020304" pitchFamily="18" charset="0"/>
              </a:rPr>
              <a:t> is my rots, my redding</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Ons ken Jesus as rots en redding. Dit impliseer 'n ander soort lewe: soos dié van Jona wat in groot gevaar die Woord verkondig en van mense wat dan tot inkeer kom en hulle klere skeur; of soos dié van iemand wat besef dat die koninkryk hier is, dan die gewone gang van die lewe agterlaat en Jesus volg; of soos dié van iemand met 'n dringende besef dat ons vir God se koninkryk moet leef, en nie maar net die lewe doelloos oor ons kan laat spoel nie. </a:t>
            </a:r>
          </a:p>
          <a:p>
            <a:pPr>
              <a:lnSpc>
                <a:spcPct val="115000"/>
              </a:lnSpc>
              <a:spcAft>
                <a:spcPts val="600"/>
              </a:spcAft>
            </a:pPr>
            <a:endParaRPr lang="af-ZA" sz="1100" b="1" u="sng" dirty="0">
              <a:solidFill>
                <a:srgbClr val="2DA2BF"/>
              </a:solidFill>
              <a:effectLst/>
              <a:latin typeface="Calibri" panose="020F0502020204030204" pitchFamily="34" charset="0"/>
            </a:endParaRPr>
          </a:p>
          <a:p>
            <a:pPr>
              <a:lnSpc>
                <a:spcPct val="115000"/>
              </a:lnSpc>
              <a:spcAft>
                <a:spcPts val="600"/>
              </a:spcAft>
            </a:pPr>
            <a:r>
              <a:rPr lang="en-GB" sz="1300" b="1" u="sng" dirty="0">
                <a:solidFill>
                  <a:srgbClr val="2DA2BF"/>
                </a:solidFill>
                <a:effectLst/>
                <a:latin typeface="Cambria" panose="02040503050406030204" pitchFamily="18" charset="0"/>
              </a:rPr>
              <a:t>Ander </a:t>
            </a:r>
            <a:r>
              <a:rPr lang="en-GB" sz="1300" b="1" u="sng" dirty="0" err="1">
                <a:solidFill>
                  <a:srgbClr val="2DA2BF"/>
                </a:solidFill>
                <a:effectLst/>
                <a:latin typeface="Cambria" panose="02040503050406030204" pitchFamily="18" charset="0"/>
              </a:rPr>
              <a:t>tekste</a:t>
            </a:r>
            <a:endParaRPr lang="af-ZA" sz="1300" b="1" dirty="0">
              <a:solidFill>
                <a:srgbClr val="2DA2BF"/>
              </a:solidFill>
              <a:effectLst/>
              <a:latin typeface="Cambria" panose="02040503050406030204" pitchFamily="18" charset="0"/>
            </a:endParaRPr>
          </a:p>
          <a:p>
            <a:r>
              <a:rPr lang="en-GB" sz="1200" dirty="0" err="1">
                <a:effectLst/>
                <a:latin typeface="Calibri" panose="020F0502020204030204" pitchFamily="34" charset="0"/>
                <a:ea typeface="Times New Roman" panose="02020603050405020304" pitchFamily="18" charset="0"/>
              </a:rPr>
              <a:t>Jona</a:t>
            </a:r>
            <a:r>
              <a:rPr lang="en-GB" sz="1200" dirty="0">
                <a:effectLst/>
                <a:latin typeface="Calibri" panose="020F0502020204030204" pitchFamily="34" charset="0"/>
                <a:ea typeface="Times New Roman" panose="02020603050405020304" pitchFamily="18" charset="0"/>
              </a:rPr>
              <a:t> 3:1-5,10</a:t>
            </a:r>
            <a:endParaRPr lang="af-ZA" sz="1200" dirty="0">
              <a:effectLst/>
              <a:latin typeface="Calibri" panose="020F0502020204030204" pitchFamily="34" charset="0"/>
              <a:ea typeface="Times New Roman" panose="02020603050405020304" pitchFamily="18" charset="0"/>
            </a:endParaRPr>
          </a:p>
          <a:p>
            <a:r>
              <a:rPr lang="af-ZA" sz="1200" i="1" dirty="0">
                <a:effectLst/>
                <a:latin typeface="Calibri" panose="020F0502020204030204" pitchFamily="34" charset="0"/>
                <a:ea typeface="Times New Roman" panose="02020603050405020304" pitchFamily="18" charset="0"/>
              </a:rPr>
              <a:t>God het nie die ramp gestuur nie</a:t>
            </a:r>
            <a:endParaRPr lang="af-ZA" sz="1200" dirty="0">
              <a:effectLst/>
              <a:latin typeface="Calibri" panose="020F0502020204030204" pitchFamily="34" charset="0"/>
              <a:ea typeface="Times New Roman" panose="02020603050405020304" pitchFamily="18" charset="0"/>
            </a:endParaRPr>
          </a:p>
          <a:p>
            <a:r>
              <a:rPr lang="en-ZA"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1" dirty="0">
                <a:effectLst/>
                <a:latin typeface="Calibri" panose="020F0502020204030204" pitchFamily="34" charset="0"/>
                <a:ea typeface="Times New Roman" panose="02020603050405020304" pitchFamily="18" charset="0"/>
              </a:rPr>
              <a:t>3</a:t>
            </a:r>
            <a:r>
              <a:rPr lang="af-ZA" sz="1200" dirty="0">
                <a:effectLst/>
                <a:latin typeface="Calibri" panose="020F0502020204030204" pitchFamily="34" charset="0"/>
                <a:ea typeface="Times New Roman" panose="02020603050405020304" pitchFamily="18" charset="0"/>
              </a:rPr>
              <a:t> ﻿Die woord van die Here het ’n tweede keer tot Jona gekom:</a:t>
            </a:r>
          </a:p>
          <a:p>
            <a:r>
              <a:rPr lang="af-ZA" sz="1200" baseline="30000" dirty="0">
                <a:effectLst/>
                <a:latin typeface="Calibri" panose="020F0502020204030204" pitchFamily="34" charset="0"/>
                <a:ea typeface="Times New Roman" panose="02020603050405020304" pitchFamily="18" charset="0"/>
              </a:rPr>
              <a:t>2</a:t>
            </a:r>
            <a:r>
              <a:rPr lang="af-ZA" sz="1200" dirty="0">
                <a:effectLst/>
                <a:latin typeface="Calibri" panose="020F0502020204030204" pitchFamily="34" charset="0"/>
                <a:ea typeface="Times New Roman" panose="02020603050405020304" pitchFamily="18" charset="0"/>
              </a:rPr>
              <a:t>﻿“Maak klaar, gaan na die groot stad Nineve toe en spreek hom aan met die boodskap wat Ek jou sal gee.”</a:t>
            </a:r>
          </a:p>
          <a:p>
            <a:r>
              <a:rPr lang="af-ZA" sz="1200" baseline="30000" dirty="0">
                <a:effectLst/>
                <a:latin typeface="Calibri" panose="020F0502020204030204" pitchFamily="34" charset="0"/>
                <a:ea typeface="Times New Roman" panose="02020603050405020304" pitchFamily="18" charset="0"/>
              </a:rPr>
              <a:t>3</a:t>
            </a:r>
            <a:r>
              <a:rPr lang="af-ZA" sz="1200" dirty="0">
                <a:effectLst/>
                <a:latin typeface="Calibri" panose="020F0502020204030204" pitchFamily="34" charset="0"/>
                <a:ea typeface="Times New Roman" panose="02020603050405020304" pitchFamily="18" charset="0"/>
              </a:rPr>
              <a:t>﻿Toe maak Jona klaar en gaan na Nineve toe soos die Here hom beveel het. Nineve was ’n baie groot stad: ’n mens het drie dae gevat om dit deur te stap. </a:t>
            </a:r>
            <a:r>
              <a:rPr lang="af-ZA" sz="1200" baseline="30000" dirty="0">
                <a:effectLst/>
                <a:latin typeface="Calibri" panose="020F0502020204030204" pitchFamily="34" charset="0"/>
                <a:ea typeface="Times New Roman" panose="02020603050405020304" pitchFamily="18" charset="0"/>
              </a:rPr>
              <a:t>4</a:t>
            </a:r>
            <a:r>
              <a:rPr lang="af-ZA" sz="1200" dirty="0">
                <a:effectLst/>
                <a:latin typeface="Calibri" panose="020F0502020204030204" pitchFamily="34" charset="0"/>
                <a:ea typeface="Times New Roman" panose="02020603050405020304" pitchFamily="18" charset="0"/>
              </a:rPr>
              <a:t>﻿Jona het die stad ingegaan en ’n dag lank daar rondgestap en toe roep hy: “Nog net veertig dae en Nineve word verwoes!”</a:t>
            </a:r>
          </a:p>
          <a:p>
            <a:r>
              <a:rPr lang="af-ZA" sz="1200" baseline="30000" dirty="0">
                <a:effectLst/>
                <a:latin typeface="Calibri" panose="020F0502020204030204" pitchFamily="34" charset="0"/>
                <a:ea typeface="Times New Roman" panose="02020603050405020304" pitchFamily="18" charset="0"/>
              </a:rPr>
              <a:t>5</a:t>
            </a:r>
            <a:r>
              <a:rPr lang="af-ZA" sz="1200" dirty="0">
                <a:effectLst/>
                <a:latin typeface="Calibri" panose="020F0502020204030204" pitchFamily="34" charset="0"/>
                <a:ea typeface="Times New Roman" panose="02020603050405020304" pitchFamily="18" charset="0"/>
              </a:rPr>
              <a:t>﻿Die mense van Nineve het toe in God geglo en hulle het ’n dag aangekondig om te vas. Groot en klein het rouklere aangetrek. </a:t>
            </a:r>
          </a:p>
          <a:p>
            <a:r>
              <a:rPr lang="af-ZA" sz="1200" dirty="0">
                <a:effectLst/>
                <a:latin typeface="Calibri" panose="020F0502020204030204" pitchFamily="34" charset="0"/>
                <a:ea typeface="Times New Roman" panose="02020603050405020304" pitchFamily="18" charset="0"/>
              </a:rPr>
              <a:t> </a:t>
            </a:r>
          </a:p>
          <a:p>
            <a:r>
              <a:rPr lang="af-ZA" sz="1200" i="1" baseline="30000" dirty="0">
                <a:effectLst/>
                <a:latin typeface="Calibri" panose="020F0502020204030204" pitchFamily="34" charset="0"/>
                <a:ea typeface="Times New Roman" panose="02020603050405020304" pitchFamily="18" charset="0"/>
              </a:rPr>
              <a:t>6</a:t>
            </a:r>
            <a:r>
              <a:rPr lang="af-ZA" sz="1200" i="1" dirty="0">
                <a:effectLst/>
                <a:latin typeface="Calibri" panose="020F0502020204030204" pitchFamily="34" charset="0"/>
                <a:ea typeface="Times New Roman" panose="02020603050405020304" pitchFamily="18" charset="0"/>
              </a:rPr>
              <a:t>﻿Die berig het ook by die koning van Nineve uitgekom. Hy het van sy troon af opgestaan en sy </a:t>
            </a:r>
            <a:r>
              <a:rPr lang="af-ZA" sz="1200" i="1" dirty="0" err="1">
                <a:effectLst/>
                <a:latin typeface="Calibri" panose="020F0502020204030204" pitchFamily="34" charset="0"/>
                <a:ea typeface="Times New Roman" panose="02020603050405020304" pitchFamily="18" charset="0"/>
              </a:rPr>
              <a:t>koningsklere</a:t>
            </a:r>
            <a:r>
              <a:rPr lang="af-ZA" sz="1200" i="1" dirty="0">
                <a:effectLst/>
                <a:latin typeface="Calibri" panose="020F0502020204030204" pitchFamily="34" charset="0"/>
                <a:ea typeface="Times New Roman" panose="02020603050405020304" pitchFamily="18" charset="0"/>
              </a:rPr>
              <a:t> uitgetrek, rouklere aangetrek en op ’n ashoop gaan sit. </a:t>
            </a:r>
            <a:r>
              <a:rPr lang="af-ZA" sz="1200" i="1" baseline="30000" dirty="0">
                <a:effectLst/>
                <a:latin typeface="Calibri" panose="020F0502020204030204" pitchFamily="34" charset="0"/>
                <a:ea typeface="Times New Roman" panose="02020603050405020304" pitchFamily="18" charset="0"/>
              </a:rPr>
              <a:t>7</a:t>
            </a:r>
            <a:r>
              <a:rPr lang="af-ZA" sz="1200" i="1" dirty="0">
                <a:effectLst/>
                <a:latin typeface="Calibri" panose="020F0502020204030204" pitchFamily="34" charset="0"/>
                <a:ea typeface="Times New Roman" panose="02020603050405020304" pitchFamily="18" charset="0"/>
              </a:rPr>
              <a:t>﻿Hy het in Nineve laat proklameer: “Die koning en sy raadgewers beveel dat mens en dier, grootvee en kleinvee, aan niks mag proe nie, dat hulle niks mag eet en nie water mag drink nie. </a:t>
            </a:r>
            <a:r>
              <a:rPr lang="af-ZA" sz="1200" i="1" baseline="30000" dirty="0">
                <a:effectLst/>
                <a:latin typeface="Calibri" panose="020F0502020204030204" pitchFamily="34" charset="0"/>
                <a:ea typeface="Times New Roman" panose="02020603050405020304" pitchFamily="18" charset="0"/>
              </a:rPr>
              <a:t>8</a:t>
            </a:r>
            <a:r>
              <a:rPr lang="af-ZA" sz="1200" i="1" dirty="0">
                <a:effectLst/>
                <a:latin typeface="Calibri" panose="020F0502020204030204" pitchFamily="34" charset="0"/>
                <a:ea typeface="Times New Roman" panose="02020603050405020304" pitchFamily="18" charset="0"/>
              </a:rPr>
              <a:t>﻿Mens en dier moet rouklere aanhê, en die mense moet ernstig tot God roep en hulle van hulle verkeerde dade bekeer en berou hê oor die geweld wat hulle gepleeg het. </a:t>
            </a:r>
            <a:r>
              <a:rPr lang="af-ZA" sz="1200" i="1" baseline="30000" dirty="0">
                <a:effectLst/>
                <a:latin typeface="Calibri" panose="020F0502020204030204" pitchFamily="34" charset="0"/>
                <a:ea typeface="Times New Roman" panose="02020603050405020304" pitchFamily="18" charset="0"/>
              </a:rPr>
              <a:t>9</a:t>
            </a:r>
            <a:r>
              <a:rPr lang="af-ZA" sz="1200" i="1" dirty="0">
                <a:effectLst/>
                <a:latin typeface="Calibri" panose="020F0502020204030204" pitchFamily="34" charset="0"/>
                <a:ea typeface="Times New Roman" panose="02020603050405020304" pitchFamily="18" charset="0"/>
              </a:rPr>
              <a:t>﻿Miskien sal God van plan verander en nie meer kwaad wees nie. Dan sal ons nie omkom nie.”</a:t>
            </a:r>
            <a:endParaRPr lang="af-ZA" sz="1200" dirty="0">
              <a:effectLst/>
              <a:latin typeface="Calibri" panose="020F0502020204030204" pitchFamily="34" charset="0"/>
              <a:ea typeface="Times New Roman" panose="02020603050405020304" pitchFamily="18" charset="0"/>
            </a:endParaRPr>
          </a:p>
          <a:p>
            <a:r>
              <a:rPr lang="en-ZA"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aseline="30000" dirty="0">
                <a:effectLst/>
                <a:latin typeface="Calibri" panose="020F0502020204030204" pitchFamily="34" charset="0"/>
                <a:ea typeface="Times New Roman" panose="02020603050405020304" pitchFamily="18" charset="0"/>
              </a:rPr>
              <a:t>10</a:t>
            </a:r>
            <a:r>
              <a:rPr lang="af-ZA" sz="1200" dirty="0">
                <a:effectLst/>
                <a:latin typeface="Calibri" panose="020F0502020204030204" pitchFamily="34" charset="0"/>
                <a:ea typeface="Times New Roman" panose="02020603050405020304" pitchFamily="18" charset="0"/>
              </a:rPr>
              <a:t>﻿Toe God sien wat hulle doen, en hoe hulle hulle bekeer van hulle verkeerde dade, het Hy afgesien van die ramp wat Hy gesê het Hy oor hulle sal bring. Hy het nie die ramp gestuur nie.</a:t>
            </a: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1 </a:t>
            </a:r>
            <a:r>
              <a:rPr lang="en-GB" sz="1200" dirty="0" err="1">
                <a:effectLst/>
                <a:latin typeface="Calibri" panose="020F0502020204030204" pitchFamily="34" charset="0"/>
                <a:ea typeface="Times New Roman" panose="02020603050405020304" pitchFamily="18" charset="0"/>
              </a:rPr>
              <a:t>Korintiërs</a:t>
            </a:r>
            <a:r>
              <a:rPr lang="en-GB" sz="1200" dirty="0">
                <a:effectLst/>
                <a:latin typeface="Calibri" panose="020F0502020204030204" pitchFamily="34" charset="0"/>
                <a:ea typeface="Times New Roman" panose="02020603050405020304" pitchFamily="18" charset="0"/>
              </a:rPr>
              <a:t> 7:29-31</a:t>
            </a:r>
            <a:endParaRPr lang="af-ZA" sz="1200" dirty="0">
              <a:effectLst/>
              <a:latin typeface="Calibri" panose="020F0502020204030204" pitchFamily="34" charset="0"/>
              <a:ea typeface="Times New Roman" panose="02020603050405020304" pitchFamily="18" charset="0"/>
            </a:endParaRPr>
          </a:p>
          <a:p>
            <a:r>
              <a:rPr lang="af-ZA" sz="1200" i="1" dirty="0">
                <a:effectLst/>
                <a:latin typeface="Calibri" panose="020F0502020204030204" pitchFamily="34" charset="0"/>
                <a:ea typeface="Times New Roman" panose="02020603050405020304" pitchFamily="18" charset="0"/>
              </a:rPr>
              <a:t>Die ongetroudes en weduwees</a:t>
            </a:r>
            <a:endParaRPr lang="af-ZA" sz="1200" dirty="0">
              <a:effectLst/>
              <a:latin typeface="Calibri" panose="020F0502020204030204" pitchFamily="34" charset="0"/>
              <a:ea typeface="Times New Roman" panose="02020603050405020304" pitchFamily="18" charset="0"/>
            </a:endParaRPr>
          </a:p>
          <a:p>
            <a:r>
              <a:rPr lang="af-ZA" sz="1200" i="1" baseline="30000" dirty="0">
                <a:effectLst/>
                <a:latin typeface="Calibri" panose="020F0502020204030204" pitchFamily="34" charset="0"/>
                <a:ea typeface="Times New Roman" panose="02020603050405020304" pitchFamily="18" charset="0"/>
              </a:rPr>
              <a:t>25</a:t>
            </a:r>
            <a:r>
              <a:rPr lang="af-ZA" sz="1200" i="1" dirty="0">
                <a:effectLst/>
                <a:latin typeface="Calibri" panose="020F0502020204030204" pitchFamily="34" charset="0"/>
                <a:ea typeface="Times New Roman" panose="02020603050405020304" pitchFamily="18" charset="0"/>
              </a:rPr>
              <a:t>﻿Wat die ongetroudes betref, het ek geen bevel van die Here nie, maar ek gee my eie mening as iemand wat deur die genade van die Here betroubaar is.</a:t>
            </a:r>
            <a:endParaRPr lang="af-ZA" sz="1200" dirty="0">
              <a:effectLst/>
              <a:latin typeface="Calibri" panose="020F0502020204030204" pitchFamily="34" charset="0"/>
              <a:ea typeface="Times New Roman" panose="02020603050405020304" pitchFamily="18" charset="0"/>
            </a:endParaRPr>
          </a:p>
          <a:p>
            <a:r>
              <a:rPr lang="af-ZA" sz="1200" i="1" baseline="30000" dirty="0">
                <a:effectLst/>
                <a:latin typeface="Calibri" panose="020F0502020204030204" pitchFamily="34" charset="0"/>
                <a:ea typeface="Times New Roman" panose="02020603050405020304" pitchFamily="18" charset="0"/>
              </a:rPr>
              <a:t>26</a:t>
            </a:r>
            <a:r>
              <a:rPr lang="af-ZA" sz="1200" i="1" dirty="0">
                <a:effectLst/>
                <a:latin typeface="Calibri" panose="020F0502020204030204" pitchFamily="34" charset="0"/>
                <a:ea typeface="Times New Roman" panose="02020603050405020304" pitchFamily="18" charset="0"/>
              </a:rPr>
              <a:t>﻿Ek meen dat, met die oog op die swaarkry van die eindtyd, dit vir ’n mens goed is om te bly soos hy is: </a:t>
            </a:r>
            <a:r>
              <a:rPr lang="af-ZA" sz="1200" i="1" baseline="30000" dirty="0">
                <a:effectLst/>
                <a:latin typeface="Calibri" panose="020F0502020204030204" pitchFamily="34" charset="0"/>
                <a:ea typeface="Times New Roman" panose="02020603050405020304" pitchFamily="18" charset="0"/>
              </a:rPr>
              <a:t>27</a:t>
            </a:r>
            <a:r>
              <a:rPr lang="af-ZA" sz="1200" i="1" dirty="0">
                <a:effectLst/>
                <a:latin typeface="Calibri" panose="020F0502020204030204" pitchFamily="34" charset="0"/>
                <a:ea typeface="Times New Roman" panose="02020603050405020304" pitchFamily="18" charset="0"/>
              </a:rPr>
              <a:t>﻿as jy getroud is, moenie skei nie; as jy ongetroud is, moenie ’n vrou soek nie. </a:t>
            </a:r>
            <a:r>
              <a:rPr lang="af-ZA" sz="1200" i="1" baseline="30000" dirty="0">
                <a:effectLst/>
                <a:latin typeface="Calibri" panose="020F0502020204030204" pitchFamily="34" charset="0"/>
                <a:ea typeface="Times New Roman" panose="02020603050405020304" pitchFamily="18" charset="0"/>
              </a:rPr>
              <a:t>28</a:t>
            </a:r>
            <a:r>
              <a:rPr lang="af-ZA" sz="1200" i="1" dirty="0">
                <a:effectLst/>
                <a:latin typeface="Calibri" panose="020F0502020204030204" pitchFamily="34" charset="0"/>
                <a:ea typeface="Times New Roman" panose="02020603050405020304" pitchFamily="18" charset="0"/>
              </a:rPr>
              <a:t>﻿Maar as jy tog trou, doen jy nie verkeerd nie. En as ’n jongmeisie trou, doen sy nie verkeerd nie. Maar sulke mense sal swaar kry in hierdie lewe, en ek wil julle dit bespaar. </a:t>
            </a:r>
            <a:endParaRPr lang="af-ZA" sz="1200" dirty="0">
              <a:effectLst/>
              <a:latin typeface="Calibri" panose="020F0502020204030204" pitchFamily="34" charset="0"/>
              <a:ea typeface="Times New Roman" panose="02020603050405020304" pitchFamily="18" charset="0"/>
            </a:endParaRPr>
          </a:p>
          <a:p>
            <a:r>
              <a:rPr lang="af-ZA" sz="1200" dirty="0">
                <a:effectLst/>
                <a:latin typeface="Calibri" panose="020F0502020204030204" pitchFamily="34" charset="0"/>
                <a:ea typeface="Times New Roman" panose="02020603050405020304" pitchFamily="18" charset="0"/>
              </a:rPr>
              <a:t> </a:t>
            </a:r>
          </a:p>
          <a:p>
            <a:r>
              <a:rPr lang="af-ZA" sz="1200" baseline="30000" dirty="0">
                <a:effectLst/>
                <a:latin typeface="Calibri" panose="020F0502020204030204" pitchFamily="34" charset="0"/>
                <a:ea typeface="Times New Roman" panose="02020603050405020304" pitchFamily="18" charset="0"/>
              </a:rPr>
              <a:t>29</a:t>
            </a:r>
            <a:r>
              <a:rPr lang="af-ZA" sz="1200" dirty="0">
                <a:effectLst/>
                <a:latin typeface="Calibri" panose="020F0502020204030204" pitchFamily="34" charset="0"/>
                <a:ea typeface="Times New Roman" panose="02020603050405020304" pitchFamily="18" charset="0"/>
              </a:rPr>
              <a:t>﻿Ek bedoel dít, broers: die tyd is min. Van nou af moet dié wat getroud is, leef asof hulle nie getroud is nie; </a:t>
            </a:r>
            <a:r>
              <a:rPr lang="af-ZA" sz="1200" baseline="30000" dirty="0">
                <a:effectLst/>
                <a:latin typeface="Calibri" panose="020F0502020204030204" pitchFamily="34" charset="0"/>
                <a:ea typeface="Times New Roman" panose="02020603050405020304" pitchFamily="18" charset="0"/>
              </a:rPr>
              <a:t>30</a:t>
            </a:r>
            <a:r>
              <a:rPr lang="af-ZA" sz="1200" dirty="0">
                <a:effectLst/>
                <a:latin typeface="Calibri" panose="020F0502020204030204" pitchFamily="34" charset="0"/>
                <a:ea typeface="Times New Roman" panose="02020603050405020304" pitchFamily="18" charset="0"/>
              </a:rPr>
              <a:t>﻿en dié wat bedroef is, asof hulle nie bedroef is nie; en dié wat bly is, asof hulle nie bly is nie; dié wat iets aankoop, asof hulle dit nie besit nie. </a:t>
            </a:r>
            <a:r>
              <a:rPr lang="af-ZA" sz="1200" baseline="30000" dirty="0">
                <a:effectLst/>
                <a:latin typeface="Calibri" panose="020F0502020204030204" pitchFamily="34" charset="0"/>
                <a:ea typeface="Times New Roman" panose="02020603050405020304" pitchFamily="18" charset="0"/>
              </a:rPr>
              <a:t>31</a:t>
            </a:r>
            <a:r>
              <a:rPr lang="af-ZA" sz="1200" dirty="0">
                <a:effectLst/>
                <a:latin typeface="Calibri" panose="020F0502020204030204" pitchFamily="34" charset="0"/>
                <a:ea typeface="Times New Roman" panose="02020603050405020304" pitchFamily="18" charset="0"/>
              </a:rPr>
              <a:t>﻿Ja, dié wat met die dinge van die wêreld te doen het, moet leef asof hulle daar niks aan het nie, want hierdie wêreld soos ons hom ken, is aan die verbygaan. </a:t>
            </a:r>
          </a:p>
          <a:p>
            <a:r>
              <a:rPr lang="af-ZA" sz="1200" dirty="0">
                <a:effectLst/>
                <a:latin typeface="Calibri" panose="020F0502020204030204" pitchFamily="34" charset="0"/>
                <a:ea typeface="Times New Roman" panose="02020603050405020304" pitchFamily="18" charset="0"/>
              </a:rPr>
              <a:t> </a:t>
            </a:r>
          </a:p>
          <a:p>
            <a:r>
              <a:rPr lang="af-ZA" sz="1200" i="1" baseline="30000" dirty="0">
                <a:effectLst/>
                <a:latin typeface="Calibri" panose="020F0502020204030204" pitchFamily="34" charset="0"/>
                <a:ea typeface="Times New Roman" panose="02020603050405020304" pitchFamily="18" charset="0"/>
              </a:rPr>
              <a:t>32</a:t>
            </a:r>
            <a:r>
              <a:rPr lang="af-ZA" sz="1200" i="1" dirty="0">
                <a:effectLst/>
                <a:latin typeface="Calibri" panose="020F0502020204030204" pitchFamily="34" charset="0"/>
                <a:ea typeface="Times New Roman" panose="02020603050405020304" pitchFamily="18" charset="0"/>
              </a:rPr>
              <a:t>﻿Ek wil hê julle moet vry wees van sorge. Die ongetroude man gee aandag aan die dinge van die Here, aan hoe hy die Here kan behaag. </a:t>
            </a:r>
            <a:r>
              <a:rPr lang="af-ZA" sz="1200" i="1" baseline="30000" dirty="0">
                <a:effectLst/>
                <a:latin typeface="Calibri" panose="020F0502020204030204" pitchFamily="34" charset="0"/>
                <a:ea typeface="Times New Roman" panose="02020603050405020304" pitchFamily="18" charset="0"/>
              </a:rPr>
              <a:t>33</a:t>
            </a:r>
            <a:r>
              <a:rPr lang="af-ZA" sz="1200" i="1" dirty="0">
                <a:effectLst/>
                <a:latin typeface="Calibri" panose="020F0502020204030204" pitchFamily="34" charset="0"/>
                <a:ea typeface="Times New Roman" panose="02020603050405020304" pitchFamily="18" charset="0"/>
              </a:rPr>
              <a:t>﻿Die getroude man gee ook aandag aan die dinge van die wêreld, aan hoe hy sy vrou kan behaag, </a:t>
            </a:r>
            <a:r>
              <a:rPr lang="af-ZA" sz="1200" i="1" baseline="30000" dirty="0">
                <a:effectLst/>
                <a:latin typeface="Calibri" panose="020F0502020204030204" pitchFamily="34" charset="0"/>
                <a:ea typeface="Times New Roman" panose="02020603050405020304" pitchFamily="18" charset="0"/>
              </a:rPr>
              <a:t>34</a:t>
            </a:r>
            <a:r>
              <a:rPr lang="af-ZA" sz="1200" i="1" dirty="0">
                <a:effectLst/>
                <a:latin typeface="Calibri" panose="020F0502020204030204" pitchFamily="34" charset="0"/>
                <a:ea typeface="Times New Roman" panose="02020603050405020304" pitchFamily="18" charset="0"/>
              </a:rPr>
              <a:t>﻿en sy aandag is verdeel. Ook die ongetroude vrou en die jongmeisie gee aandag aan die dinge van die Here, om na liggaam en gees aan Hom toegewy te wees. Maar die getroude vrou gee ook aandag aan die dinge van die wêreld, aan hoe sy haar man kan behaag.</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Markus 1:14-20</a:t>
            </a:r>
            <a:endParaRPr lang="af-ZA" sz="1200" dirty="0">
              <a:effectLst/>
              <a:latin typeface="Calibri" panose="020F0502020204030204" pitchFamily="34" charset="0"/>
              <a:ea typeface="Times New Roman" panose="02020603050405020304" pitchFamily="18" charset="0"/>
            </a:endParaRPr>
          </a:p>
          <a:p>
            <a:r>
              <a:rPr lang="af-ZA" sz="1200" i="1" dirty="0">
                <a:effectLst/>
                <a:latin typeface="Calibri" panose="020F0502020204030204" pitchFamily="34" charset="0"/>
                <a:ea typeface="Times New Roman" panose="02020603050405020304" pitchFamily="18" charset="0"/>
              </a:rPr>
              <a:t>Jesus begin preek</a:t>
            </a:r>
            <a:endParaRPr lang="af-ZA" sz="1200" dirty="0">
              <a:effectLst/>
              <a:latin typeface="Calibri" panose="020F0502020204030204" pitchFamily="34" charset="0"/>
              <a:ea typeface="Times New Roman" panose="02020603050405020304" pitchFamily="18" charset="0"/>
            </a:endParaRPr>
          </a:p>
          <a:p>
            <a:r>
              <a:rPr lang="af-ZA" sz="1200" dirty="0">
                <a:effectLst/>
                <a:latin typeface="Calibri" panose="020F0502020204030204" pitchFamily="34" charset="0"/>
                <a:ea typeface="Times New Roman" panose="02020603050405020304" pitchFamily="18" charset="0"/>
              </a:rPr>
              <a:t>(Matt 4:12–17; Luk 4:14–15)</a:t>
            </a:r>
          </a:p>
          <a:p>
            <a:r>
              <a:rPr lang="en-ZA"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aseline="30000" dirty="0">
                <a:effectLst/>
                <a:latin typeface="Calibri" panose="020F0502020204030204" pitchFamily="34" charset="0"/>
                <a:ea typeface="Times New Roman" panose="02020603050405020304" pitchFamily="18" charset="0"/>
              </a:rPr>
              <a:t>14</a:t>
            </a:r>
            <a:r>
              <a:rPr lang="af-ZA" sz="1200" dirty="0">
                <a:effectLst/>
                <a:latin typeface="Calibri" panose="020F0502020204030204" pitchFamily="34" charset="0"/>
                <a:ea typeface="Times New Roman" panose="02020603050405020304" pitchFamily="18" charset="0"/>
              </a:rPr>
              <a:t>﻿Nadat Johannes in die tronk opgesluit is, het Jesus na Galilea toe gegaan en die evangelie van God verkondig. </a:t>
            </a:r>
            <a:r>
              <a:rPr lang="af-ZA" sz="1200" baseline="30000" dirty="0">
                <a:effectLst/>
                <a:latin typeface="Calibri" panose="020F0502020204030204" pitchFamily="34" charset="0"/>
                <a:ea typeface="Times New Roman" panose="02020603050405020304" pitchFamily="18" charset="0"/>
              </a:rPr>
              <a:t>15</a:t>
            </a:r>
            <a:r>
              <a:rPr lang="af-ZA" sz="1200" dirty="0">
                <a:effectLst/>
                <a:latin typeface="Calibri" panose="020F0502020204030204" pitchFamily="34" charset="0"/>
                <a:ea typeface="Times New Roman" panose="02020603050405020304" pitchFamily="18" charset="0"/>
              </a:rPr>
              <a:t>﻿Hy het gesê: “Die tyd het aangebreek, en die koninkryk van God het naby gekom. Bekeer julle en glo die evangelie.”</a:t>
            </a:r>
          </a:p>
          <a:p>
            <a:r>
              <a:rPr lang="en-ZA"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i="1" dirty="0">
                <a:effectLst/>
                <a:latin typeface="Calibri" panose="020F0502020204030204" pitchFamily="34" charset="0"/>
                <a:ea typeface="Times New Roman" panose="02020603050405020304" pitchFamily="18" charset="0"/>
              </a:rPr>
              <a:t>Jesus roep sy eerste dissipels</a:t>
            </a:r>
            <a:endParaRPr lang="af-ZA" sz="1200" dirty="0">
              <a:effectLst/>
              <a:latin typeface="Calibri" panose="020F0502020204030204" pitchFamily="34" charset="0"/>
              <a:ea typeface="Times New Roman" panose="02020603050405020304" pitchFamily="18" charset="0"/>
            </a:endParaRPr>
          </a:p>
          <a:p>
            <a:r>
              <a:rPr lang="af-ZA" sz="1200" dirty="0">
                <a:effectLst/>
                <a:latin typeface="Calibri" panose="020F0502020204030204" pitchFamily="34" charset="0"/>
                <a:ea typeface="Times New Roman" panose="02020603050405020304" pitchFamily="18" charset="0"/>
              </a:rPr>
              <a:t>(Matt 4:18–22; Luk 5:1–11)</a:t>
            </a:r>
          </a:p>
          <a:p>
            <a:r>
              <a:rPr lang="en-ZA"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aseline="30000" dirty="0">
                <a:effectLst/>
                <a:latin typeface="Calibri" panose="020F0502020204030204" pitchFamily="34" charset="0"/>
                <a:ea typeface="Times New Roman" panose="02020603050405020304" pitchFamily="18" charset="0"/>
              </a:rPr>
              <a:t>16</a:t>
            </a:r>
            <a:r>
              <a:rPr lang="af-ZA" sz="1200" dirty="0">
                <a:effectLst/>
                <a:latin typeface="Calibri" panose="020F0502020204030204" pitchFamily="34" charset="0"/>
                <a:ea typeface="Times New Roman" panose="02020603050405020304" pitchFamily="18" charset="0"/>
              </a:rPr>
              <a:t>﻿Eendag toe Jesus langs die See van Galilea loop, het Hy vir Simon en Simon se broer Andreas gesien waar hulle besig was om werpnette in die see uit te gooi. Hulle was vissers van beroep. </a:t>
            </a:r>
            <a:r>
              <a:rPr lang="af-ZA" sz="1200" baseline="30000" dirty="0">
                <a:effectLst/>
                <a:latin typeface="Calibri" panose="020F0502020204030204" pitchFamily="34" charset="0"/>
                <a:ea typeface="Times New Roman" panose="02020603050405020304" pitchFamily="18" charset="0"/>
              </a:rPr>
              <a:t>17</a:t>
            </a:r>
            <a:r>
              <a:rPr lang="af-ZA" sz="1200" dirty="0">
                <a:effectLst/>
                <a:latin typeface="Calibri" panose="020F0502020204030204" pitchFamily="34" charset="0"/>
                <a:ea typeface="Times New Roman" panose="02020603050405020304" pitchFamily="18" charset="0"/>
              </a:rPr>
              <a:t>﻿Hy het toe vir hulle gesê: “Kom hier! Kom saam met My, en Ek sal julle vissers van mense maak.”</a:t>
            </a:r>
          </a:p>
          <a:p>
            <a:r>
              <a:rPr lang="af-ZA" sz="1200" baseline="30000" dirty="0">
                <a:effectLst/>
                <a:latin typeface="Calibri" panose="020F0502020204030204" pitchFamily="34" charset="0"/>
                <a:ea typeface="Times New Roman" panose="02020603050405020304" pitchFamily="18" charset="0"/>
              </a:rPr>
              <a:t>18</a:t>
            </a:r>
            <a:r>
              <a:rPr lang="af-ZA" sz="1200" dirty="0">
                <a:effectLst/>
                <a:latin typeface="Calibri" panose="020F0502020204030204" pitchFamily="34" charset="0"/>
                <a:ea typeface="Times New Roman" panose="02020603050405020304" pitchFamily="18" charset="0"/>
              </a:rPr>
              <a:t>﻿Onmiddellik het hulle die nette gelos en Hom gevolg.</a:t>
            </a:r>
          </a:p>
          <a:p>
            <a:r>
              <a:rPr lang="af-ZA" sz="1200" baseline="30000" dirty="0">
                <a:effectLst/>
                <a:latin typeface="Calibri" panose="020F0502020204030204" pitchFamily="34" charset="0"/>
                <a:ea typeface="Times New Roman" panose="02020603050405020304" pitchFamily="18" charset="0"/>
              </a:rPr>
              <a:t>19</a:t>
            </a:r>
            <a:r>
              <a:rPr lang="af-ZA" sz="1200" dirty="0">
                <a:effectLst/>
                <a:latin typeface="Calibri" panose="020F0502020204030204" pitchFamily="34" charset="0"/>
                <a:ea typeface="Times New Roman" panose="02020603050405020304" pitchFamily="18" charset="0"/>
              </a:rPr>
              <a:t>﻿Toe Hy ’n entjie verder gaan, het Hy vir Jakobus seun van </a:t>
            </a:r>
            <a:r>
              <a:rPr lang="af-ZA" sz="1200" dirty="0" err="1">
                <a:effectLst/>
                <a:latin typeface="Calibri" panose="020F0502020204030204" pitchFamily="34" charset="0"/>
                <a:ea typeface="Times New Roman" panose="02020603050405020304" pitchFamily="18" charset="0"/>
              </a:rPr>
              <a:t>Sebedeus</a:t>
            </a:r>
            <a:r>
              <a:rPr lang="af-ZA" sz="1200" dirty="0">
                <a:effectLst/>
                <a:latin typeface="Calibri" panose="020F0502020204030204" pitchFamily="34" charset="0"/>
                <a:ea typeface="Times New Roman" panose="02020603050405020304" pitchFamily="18" charset="0"/>
              </a:rPr>
              <a:t>, en sy broer Johannes gesien waar hulle in die skuit besig was om hulle nette reg te maak, </a:t>
            </a:r>
            <a:r>
              <a:rPr lang="af-ZA" sz="1200" baseline="30000" dirty="0">
                <a:effectLst/>
                <a:latin typeface="Calibri" panose="020F0502020204030204" pitchFamily="34" charset="0"/>
                <a:ea typeface="Times New Roman" panose="02020603050405020304" pitchFamily="18" charset="0"/>
              </a:rPr>
              <a:t>20</a:t>
            </a:r>
            <a:r>
              <a:rPr lang="af-ZA" sz="1200" dirty="0">
                <a:effectLst/>
                <a:latin typeface="Calibri" panose="020F0502020204030204" pitchFamily="34" charset="0"/>
                <a:ea typeface="Times New Roman" panose="02020603050405020304" pitchFamily="18" charset="0"/>
              </a:rPr>
              <a:t>﻿en dadelik het Hy hulle geroep. Hulle het hulle pa, </a:t>
            </a:r>
            <a:r>
              <a:rPr lang="af-ZA" sz="1200" dirty="0" err="1">
                <a:effectLst/>
                <a:latin typeface="Calibri" panose="020F0502020204030204" pitchFamily="34" charset="0"/>
                <a:ea typeface="Times New Roman" panose="02020603050405020304" pitchFamily="18" charset="0"/>
              </a:rPr>
              <a:t>Sebedeus</a:t>
            </a:r>
            <a:r>
              <a:rPr lang="af-ZA" sz="1200" dirty="0">
                <a:effectLst/>
                <a:latin typeface="Calibri" panose="020F0502020204030204" pitchFamily="34" charset="0"/>
                <a:ea typeface="Times New Roman" panose="02020603050405020304" pitchFamily="18" charset="0"/>
              </a:rPr>
              <a:t>, net so saam met die loonarbeiders in die skuit gelaat en saam met Jesus gegaan.</a:t>
            </a:r>
          </a:p>
          <a:p>
            <a:pPr>
              <a:lnSpc>
                <a:spcPct val="115000"/>
              </a:lnSpc>
              <a:spcAft>
                <a:spcPts val="600"/>
              </a:spcAft>
            </a:pPr>
            <a:r>
              <a:rPr lang="en-GB" sz="1100" dirty="0">
                <a:effectLst/>
                <a:latin typeface="Calibri" panose="020F0502020204030204" pitchFamily="34" charset="0"/>
                <a:ea typeface="Times New Roman" panose="02020603050405020304" pitchFamily="18" charset="0"/>
              </a:rPr>
              <a:t> </a:t>
            </a:r>
            <a:endParaRPr lang="af-ZA" sz="1100" b="0" u="none" dirty="0">
              <a:solidFill>
                <a:schemeClr val="tx1"/>
              </a:solidFill>
              <a:effectLst/>
              <a:latin typeface="Calibri" panose="020F0502020204030204" pitchFamily="34" charset="0"/>
              <a:ea typeface="Times New Roman" panose="02020603050405020304" pitchFamily="18" charset="0"/>
            </a:endParaRPr>
          </a:p>
          <a:p>
            <a:pPr>
              <a:lnSpc>
                <a:spcPct val="115000"/>
              </a:lnSpc>
              <a:spcAft>
                <a:spcPts val="600"/>
              </a:spcAft>
            </a:pPr>
            <a:r>
              <a:rPr lang="en-GB" sz="1300" b="1" u="sng" dirty="0" err="1">
                <a:solidFill>
                  <a:srgbClr val="2DA2BF"/>
                </a:solidFill>
                <a:effectLst/>
                <a:latin typeface="Cambria" panose="02040503050406030204" pitchFamily="18" charset="0"/>
              </a:rPr>
              <a:t>Sleutelteks</a:t>
            </a:r>
            <a:r>
              <a:rPr lang="en-GB" sz="1300" b="1" dirty="0">
                <a:solidFill>
                  <a:srgbClr val="2DA2BF"/>
                </a:solidFill>
                <a:effectLst/>
                <a:latin typeface="Cambria" panose="02040503050406030204" pitchFamily="18" charset="0"/>
              </a:rPr>
              <a:t>: Psalm 62:6-13</a:t>
            </a:r>
            <a:endParaRPr lang="af-ZA" sz="1300" b="1" dirty="0">
              <a:solidFill>
                <a:srgbClr val="2DA2BF"/>
              </a:solidFill>
              <a:effectLst/>
              <a:latin typeface="Cambria" panose="02040503050406030204" pitchFamily="18" charset="0"/>
            </a:endParaRPr>
          </a:p>
          <a:p>
            <a:pPr>
              <a:lnSpc>
                <a:spcPct val="115000"/>
              </a:lnSpc>
              <a:spcAft>
                <a:spcPts val="600"/>
              </a:spcAft>
            </a:pPr>
            <a:r>
              <a:rPr lang="en-GB" sz="1100" b="1" u="sng" dirty="0">
                <a:solidFill>
                  <a:srgbClr val="0000FF"/>
                </a:solidFill>
                <a:effectLst/>
                <a:latin typeface="Calibri" panose="020F0502020204030204" pitchFamily="34" charset="0"/>
                <a:ea typeface="Times New Roman" panose="02020603050405020304" pitchFamily="18" charset="0"/>
              </a:rPr>
              <a:t>Die </a:t>
            </a:r>
            <a:r>
              <a:rPr lang="en-GB" sz="1100" b="1" u="sng" dirty="0" err="1">
                <a:solidFill>
                  <a:srgbClr val="0000FF"/>
                </a:solidFill>
                <a:effectLst/>
                <a:latin typeface="Calibri" panose="020F0502020204030204" pitchFamily="34" charset="0"/>
                <a:ea typeface="Times New Roman" panose="02020603050405020304" pitchFamily="18" charset="0"/>
              </a:rPr>
              <a:t>Bybel</a:t>
            </a:r>
            <a:r>
              <a:rPr lang="en-GB" sz="1100" b="1" u="sng" dirty="0">
                <a:solidFill>
                  <a:srgbClr val="0000FF"/>
                </a:solidFill>
                <a:effectLst/>
                <a:latin typeface="Calibri" panose="020F0502020204030204" pitchFamily="34" charset="0"/>
                <a:ea typeface="Times New Roman" panose="02020603050405020304" pitchFamily="18" charset="0"/>
              </a:rPr>
              <a:t> 1983-vertaling</a:t>
            </a:r>
            <a:endParaRPr lang="af-ZA" sz="1100" dirty="0">
              <a:effectLst/>
              <a:latin typeface="Calibri" panose="020F0502020204030204" pitchFamily="34" charset="0"/>
              <a:ea typeface="Times New Roman" panose="02020603050405020304" pitchFamily="18" charset="0"/>
            </a:endParaRPr>
          </a:p>
          <a:p>
            <a:pPr algn="ctr">
              <a:lnSpc>
                <a:spcPct val="115000"/>
              </a:lnSpc>
              <a:spcBef>
                <a:spcPts val="1800"/>
              </a:spcBef>
              <a:spcAft>
                <a:spcPts val="900"/>
              </a:spcAft>
            </a:pPr>
            <a:r>
              <a:rPr lang="af-ZA" sz="1100" i="1" dirty="0">
                <a:effectLst/>
                <a:latin typeface="Calibri" panose="020F0502020204030204" pitchFamily="34" charset="0"/>
                <a:ea typeface="Times New Roman" panose="02020603050405020304" pitchFamily="18" charset="0"/>
              </a:rPr>
              <a:t>Net by God vind ek rus</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af-ZA" sz="1500" b="1" dirty="0">
                <a:effectLst/>
                <a:latin typeface="Calibri" panose="020F0502020204030204" pitchFamily="34" charset="0"/>
                <a:ea typeface="Times New Roman" panose="02020603050405020304" pitchFamily="18" charset="0"/>
              </a:rPr>
              <a:t>62</a:t>
            </a:r>
            <a:r>
              <a:rPr lang="af-ZA" sz="1100" dirty="0">
                <a:effectLst/>
                <a:latin typeface="Calibri" panose="020F0502020204030204" pitchFamily="34" charset="0"/>
                <a:ea typeface="Times New Roman" panose="02020603050405020304" pitchFamily="18" charset="0"/>
              </a:rPr>
              <a:t> Vir die koorleier. 'n Belydenis. 'n Psalm</a:t>
            </a:r>
          </a:p>
          <a:p>
            <a:pPr marL="342900">
              <a:lnSpc>
                <a:spcPct val="115000"/>
              </a:lnSpc>
              <a:spcAft>
                <a:spcPts val="200"/>
              </a:spcAft>
            </a:pPr>
            <a:r>
              <a:rPr lang="af-ZA" sz="1100" dirty="0">
                <a:effectLst/>
                <a:latin typeface="Calibri" panose="020F0502020204030204" pitchFamily="34" charset="0"/>
                <a:ea typeface="Times New Roman" panose="02020603050405020304" pitchFamily="18" charset="0"/>
              </a:rPr>
              <a:t>van Dawid.</a:t>
            </a:r>
          </a:p>
          <a:p>
            <a:pPr>
              <a:lnSpc>
                <a:spcPct val="115000"/>
              </a:lnSpc>
              <a:spcBef>
                <a:spcPts val="600"/>
              </a:spcBef>
              <a:spcAft>
                <a:spcPts val="200"/>
              </a:spcAft>
            </a:pPr>
            <a:r>
              <a:rPr lang="af-ZA" sz="1100" baseline="30000" dirty="0">
                <a:effectLst/>
                <a:latin typeface="Calibri" panose="020F0502020204030204" pitchFamily="34" charset="0"/>
                <a:ea typeface="Times New Roman" panose="02020603050405020304" pitchFamily="18" charset="0"/>
              </a:rPr>
              <a:t>2</a:t>
            </a:r>
            <a:r>
              <a:rPr lang="af-ZA" sz="1100" dirty="0">
                <a:effectLst/>
                <a:latin typeface="Calibri" panose="020F0502020204030204" pitchFamily="34" charset="0"/>
                <a:ea typeface="Times New Roman" panose="02020603050405020304" pitchFamily="18" charset="0"/>
              </a:rPr>
              <a:t>Net by God vind ek rus,</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van Hom kom my redding.</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3</a:t>
            </a:r>
            <a:r>
              <a:rPr lang="af-ZA" sz="1100" dirty="0">
                <a:effectLst/>
                <a:latin typeface="Calibri" panose="020F0502020204030204" pitchFamily="34" charset="0"/>
                <a:ea typeface="Times New Roman" panose="02020603050405020304" pitchFamily="18" charset="0"/>
              </a:rPr>
              <a:t>Net Hy is my rots en my redding,</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my veilige vesting,</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sodat ek vas en stewig staan.</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4</a:t>
            </a:r>
            <a:r>
              <a:rPr lang="af-ZA" sz="1100" dirty="0">
                <a:effectLst/>
                <a:latin typeface="Calibri" panose="020F0502020204030204" pitchFamily="34" charset="0"/>
                <a:ea typeface="Times New Roman" panose="02020603050405020304" pitchFamily="18" charset="0"/>
              </a:rPr>
              <a:t>Hoe lank wil julle almal nog</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beskuldigings bly slinger</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en my probeer doodmaak,</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'n man wat reeds is soos 'n muur</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wat wil omval,</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'n klipmuur wat omgestoot word?</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5</a:t>
            </a:r>
            <a:r>
              <a:rPr lang="af-ZA" sz="1100" dirty="0">
                <a:effectLst/>
                <a:latin typeface="Calibri" panose="020F0502020204030204" pitchFamily="34" charset="0"/>
                <a:ea typeface="Times New Roman" panose="02020603050405020304" pitchFamily="18" charset="0"/>
              </a:rPr>
              <a:t>Hulle probeer my uitwerk;</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hulle skep behae in leuens;</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met die mond seën hulle,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in die hart vervloek hulle.	Sela</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6</a:t>
            </a:r>
            <a:r>
              <a:rPr lang="af-ZA" sz="1100" dirty="0">
                <a:effectLst/>
                <a:latin typeface="Calibri" panose="020F0502020204030204" pitchFamily="34" charset="0"/>
                <a:ea typeface="Times New Roman" panose="02020603050405020304" pitchFamily="18" charset="0"/>
              </a:rPr>
              <a:t>Net by God vind ek rus,</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want op Hom vertrou ek.</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7</a:t>
            </a:r>
            <a:r>
              <a:rPr lang="af-ZA" sz="1100" dirty="0">
                <a:effectLst/>
                <a:latin typeface="Calibri" panose="020F0502020204030204" pitchFamily="34" charset="0"/>
                <a:ea typeface="Times New Roman" panose="02020603050405020304" pitchFamily="18" charset="0"/>
              </a:rPr>
              <a:t>Net Hy is my rots en my redding,</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my veilige vesting,</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sodat ek stewig staan.</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8</a:t>
            </a:r>
            <a:r>
              <a:rPr lang="af-ZA" sz="1100" dirty="0">
                <a:effectLst/>
                <a:latin typeface="Calibri" panose="020F0502020204030204" pitchFamily="34" charset="0"/>
                <a:ea typeface="Times New Roman" panose="02020603050405020304" pitchFamily="18" charset="0"/>
              </a:rPr>
              <a:t>God is my redding en my krag.</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Hy is my rots, my sterkte,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God is my toevlug.</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9</a:t>
            </a:r>
            <a:r>
              <a:rPr lang="af-ZA" sz="1100" dirty="0">
                <a:effectLst/>
                <a:latin typeface="Calibri" panose="020F0502020204030204" pitchFamily="34" charset="0"/>
                <a:ea typeface="Times New Roman" panose="02020603050405020304" pitchFamily="18" charset="0"/>
              </a:rPr>
              <a:t>Vertrou altyd op Hom,</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my volk,</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stort julle hart voor Hom uit!</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God is vir ons 'n toevlug.	Sela</a:t>
            </a:r>
          </a:p>
          <a:p>
            <a:pPr>
              <a:lnSpc>
                <a:spcPct val="115000"/>
              </a:lnSpc>
              <a:spcBef>
                <a:spcPts val="900"/>
              </a:spcBef>
              <a:spcAft>
                <a:spcPts val="200"/>
              </a:spcAft>
            </a:pPr>
            <a:r>
              <a:rPr lang="af-ZA" sz="1100" baseline="30000" dirty="0">
                <a:effectLst/>
                <a:latin typeface="Calibri" panose="020F0502020204030204" pitchFamily="34" charset="0"/>
                <a:ea typeface="Times New Roman" panose="02020603050405020304" pitchFamily="18" charset="0"/>
              </a:rPr>
              <a:t>10</a:t>
            </a:r>
            <a:r>
              <a:rPr lang="af-ZA" sz="1100" dirty="0">
                <a:effectLst/>
                <a:latin typeface="Calibri" panose="020F0502020204030204" pitchFamily="34" charset="0"/>
                <a:ea typeface="Times New Roman" panose="02020603050405020304" pitchFamily="18" charset="0"/>
              </a:rPr>
              <a:t>Mense is verganklik,</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mense is niks:</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op 'n skaal wys hulle geen gewig nie,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saam is hulle minder as niks.</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11</a:t>
            </a:r>
            <a:r>
              <a:rPr lang="af-ZA" sz="1100" dirty="0">
                <a:effectLst/>
                <a:latin typeface="Calibri" panose="020F0502020204030204" pitchFamily="34" charset="0"/>
                <a:ea typeface="Times New Roman" panose="02020603050405020304" pitchFamily="18" charset="0"/>
              </a:rPr>
              <a:t>Moenie op geweld vertrou nie;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roof sal jou niks in die sak bring nie.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As jou rykdom toeneem,</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moenie dat dit jou</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te na aan die hart lê nie.</a:t>
            </a:r>
          </a:p>
          <a:p>
            <a:pPr>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12</a:t>
            </a:r>
            <a:r>
              <a:rPr lang="af-ZA" sz="1100" dirty="0">
                <a:effectLst/>
                <a:latin typeface="Calibri" panose="020F0502020204030204" pitchFamily="34" charset="0"/>
                <a:ea typeface="Times New Roman" panose="02020603050405020304" pitchFamily="18" charset="0"/>
              </a:rPr>
              <a:t>Een ding het ek God hoor sê,</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nee, twee:</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dat net God mag het</a:t>
            </a:r>
          </a:p>
          <a:p>
            <a:pPr indent="228600">
              <a:lnSpc>
                <a:spcPct val="115000"/>
              </a:lnSpc>
              <a:spcAft>
                <a:spcPts val="200"/>
              </a:spcAft>
            </a:pPr>
            <a:r>
              <a:rPr lang="af-ZA" sz="1100" baseline="30000" dirty="0">
                <a:effectLst/>
                <a:latin typeface="Calibri" panose="020F0502020204030204" pitchFamily="34" charset="0"/>
                <a:ea typeface="Times New Roman" panose="02020603050405020304" pitchFamily="18" charset="0"/>
              </a:rPr>
              <a:t>13</a:t>
            </a:r>
            <a:r>
              <a:rPr lang="af-ZA" sz="1100" dirty="0">
                <a:effectLst/>
                <a:latin typeface="Calibri" panose="020F0502020204030204" pitchFamily="34" charset="0"/>
                <a:ea typeface="Times New Roman" panose="02020603050405020304" pitchFamily="18" charset="0"/>
              </a:rPr>
              <a:t>en 'n mens net op U, Here,</a:t>
            </a:r>
          </a:p>
          <a:p>
            <a:pPr indent="228600">
              <a:lnSpc>
                <a:spcPct val="115000"/>
              </a:lnSpc>
              <a:spcAft>
                <a:spcPts val="200"/>
              </a:spcAft>
            </a:pPr>
            <a:r>
              <a:rPr lang="af-ZA" sz="1100" dirty="0">
                <a:effectLst/>
                <a:latin typeface="Calibri" panose="020F0502020204030204" pitchFamily="34" charset="0"/>
                <a:ea typeface="Times New Roman" panose="02020603050405020304" pitchFamily="18" charset="0"/>
              </a:rPr>
              <a:t>kan vertrou,</a:t>
            </a:r>
          </a:p>
          <a:p>
            <a:pPr>
              <a:lnSpc>
                <a:spcPct val="115000"/>
              </a:lnSpc>
              <a:spcAft>
                <a:spcPts val="200"/>
              </a:spcAft>
            </a:pPr>
            <a:r>
              <a:rPr lang="af-ZA" sz="1100" dirty="0">
                <a:effectLst/>
                <a:latin typeface="Calibri" panose="020F0502020204030204" pitchFamily="34" charset="0"/>
                <a:ea typeface="Times New Roman" panose="02020603050405020304" pitchFamily="18" charset="0"/>
              </a:rPr>
              <a:t>en dat U met elkeen handel</a:t>
            </a:r>
          </a:p>
          <a:p>
            <a:pPr indent="228600">
              <a:lnSpc>
                <a:spcPct val="115000"/>
              </a:lnSpc>
              <a:spcAft>
                <a:spcPts val="600"/>
              </a:spcAft>
            </a:pPr>
            <a:r>
              <a:rPr lang="af-ZA" sz="1100" dirty="0">
                <a:effectLst/>
                <a:latin typeface="Calibri" panose="020F0502020204030204" pitchFamily="34" charset="0"/>
                <a:ea typeface="Times New Roman" panose="02020603050405020304" pitchFamily="18" charset="0"/>
              </a:rPr>
              <a:t>volgens sy verdienste.</a:t>
            </a:r>
          </a:p>
          <a:p>
            <a:pPr>
              <a:lnSpc>
                <a:spcPct val="115000"/>
              </a:lnSpc>
              <a:spcBef>
                <a:spcPts val="1200"/>
              </a:spcBef>
              <a:spcAft>
                <a:spcPts val="600"/>
              </a:spcAft>
            </a:pPr>
            <a:r>
              <a:rPr lang="en-GB" sz="1100" b="1" u="sng" dirty="0">
                <a:solidFill>
                  <a:srgbClr val="0000FF"/>
                </a:solidFill>
                <a:effectLst/>
                <a:latin typeface="Calibri" panose="020F0502020204030204" pitchFamily="34" charset="0"/>
                <a:ea typeface="Times New Roman" panose="02020603050405020304" pitchFamily="18" charset="0"/>
              </a:rPr>
              <a:t>Die </a:t>
            </a:r>
            <a:r>
              <a:rPr lang="en-GB" sz="1100" b="1" u="sng" dirty="0" err="1">
                <a:solidFill>
                  <a:srgbClr val="0000FF"/>
                </a:solidFill>
                <a:effectLst/>
                <a:latin typeface="Calibri" panose="020F0502020204030204" pitchFamily="34" charset="0"/>
                <a:ea typeface="Times New Roman" panose="02020603050405020304" pitchFamily="18" charset="0"/>
              </a:rPr>
              <a:t>Bybel</a:t>
            </a:r>
            <a:r>
              <a:rPr lang="en-GB" sz="1100" b="1" u="sng" dirty="0">
                <a:solidFill>
                  <a:srgbClr val="0000FF"/>
                </a:solidFill>
                <a:effectLst/>
                <a:latin typeface="Calibri" panose="020F0502020204030204" pitchFamily="34" charset="0"/>
                <a:ea typeface="Times New Roman" panose="02020603050405020304" pitchFamily="18" charset="0"/>
              </a:rPr>
              <a:t> 2020-vertaling</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62 1 </a:t>
            </a:r>
            <a:r>
              <a:rPr lang="en-GB" sz="1100" dirty="0" err="1">
                <a:effectLst/>
                <a:latin typeface="Calibri" panose="020F0502020204030204" pitchFamily="34" charset="0"/>
                <a:ea typeface="Times New Roman" panose="02020603050405020304" pitchFamily="18" charset="0"/>
              </a:rPr>
              <a:t>Vir</a:t>
            </a:r>
            <a:r>
              <a:rPr lang="en-GB" sz="1100" dirty="0">
                <a:effectLst/>
                <a:latin typeface="Calibri" panose="020F0502020204030204" pitchFamily="34" charset="0"/>
                <a:ea typeface="Times New Roman" panose="02020603050405020304" pitchFamily="18" charset="0"/>
              </a:rPr>
              <a:t> die • </a:t>
            </a:r>
            <a:r>
              <a:rPr lang="en-GB" sz="1100" dirty="0" err="1">
                <a:effectLst/>
                <a:latin typeface="Calibri" panose="020F0502020204030204" pitchFamily="34" charset="0"/>
                <a:ea typeface="Times New Roman" panose="02020603050405020304" pitchFamily="18" charset="0"/>
              </a:rPr>
              <a:t>musiekleier</a:t>
            </a:r>
            <a:r>
              <a:rPr lang="en-GB" sz="1100" dirty="0">
                <a:effectLst/>
                <a:latin typeface="Calibri" panose="020F0502020204030204" pitchFamily="34" charset="0"/>
                <a:ea typeface="Times New Roman" panose="02020603050405020304" pitchFamily="18" charset="0"/>
              </a:rPr>
              <a:t> . Op </a:t>
            </a:r>
            <a:r>
              <a:rPr lang="en-GB" sz="1100" dirty="0" err="1">
                <a:effectLst/>
                <a:latin typeface="Calibri" panose="020F0502020204030204" pitchFamily="34" charset="0"/>
                <a:ea typeface="Times New Roman" panose="02020603050405020304" pitchFamily="18" charset="0"/>
              </a:rPr>
              <a:t>Jedoetoen</a:t>
            </a:r>
            <a:r>
              <a:rPr lang="en-GB" sz="1100" dirty="0">
                <a:effectLst/>
                <a:latin typeface="Calibri" panose="020F0502020204030204" pitchFamily="34" charset="0"/>
                <a:ea typeface="Times New Roman" panose="02020603050405020304" pitchFamily="18" charset="0"/>
              </a:rPr>
              <a:t>. a 'n Psalm. Van </a:t>
            </a:r>
            <a:r>
              <a:rPr lang="en-GB" sz="1100" dirty="0" err="1">
                <a:effectLst/>
                <a:latin typeface="Calibri" panose="020F0502020204030204" pitchFamily="34" charset="0"/>
                <a:ea typeface="Times New Roman" panose="02020603050405020304" pitchFamily="18" charset="0"/>
              </a:rPr>
              <a:t>Dawid</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2 b Net by God </a:t>
            </a:r>
            <a:r>
              <a:rPr lang="en-GB" sz="1100" dirty="0" err="1">
                <a:effectLst/>
                <a:latin typeface="Calibri" panose="020F0502020204030204" pitchFamily="34" charset="0"/>
                <a:ea typeface="Times New Roman" panose="02020603050405020304" pitchFamily="18" charset="0"/>
              </a:rPr>
              <a:t>vind</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rus</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van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kom</a:t>
            </a:r>
            <a:r>
              <a:rPr lang="en-GB" sz="1100" dirty="0">
                <a:effectLst/>
                <a:latin typeface="Calibri" panose="020F0502020204030204" pitchFamily="34" charset="0"/>
                <a:ea typeface="Times New Roman" panose="02020603050405020304" pitchFamily="18" charset="0"/>
              </a:rPr>
              <a:t> my </a:t>
            </a:r>
            <a:r>
              <a:rPr lang="en-GB" sz="1100" dirty="0" err="1">
                <a:effectLst/>
                <a:latin typeface="Calibri" panose="020F0502020204030204" pitchFamily="34" charset="0"/>
                <a:ea typeface="Times New Roman" panose="02020603050405020304" pitchFamily="18" charset="0"/>
              </a:rPr>
              <a:t>verlossing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3 Net Hy is my rots, my </a:t>
            </a:r>
            <a:r>
              <a:rPr lang="en-GB" sz="1100" dirty="0" err="1">
                <a:effectLst/>
                <a:latin typeface="Calibri" panose="020F0502020204030204" pitchFamily="34" charset="0"/>
                <a:ea typeface="Times New Roman" panose="02020603050405020304" pitchFamily="18" charset="0"/>
              </a:rPr>
              <a:t>verlossing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my </a:t>
            </a:r>
            <a:r>
              <a:rPr lang="en-GB" sz="1100" dirty="0" err="1">
                <a:effectLst/>
                <a:latin typeface="Calibri" panose="020F0502020204030204" pitchFamily="34" charset="0"/>
                <a:ea typeface="Times New Roman" panose="02020603050405020304" pitchFamily="18" charset="0"/>
              </a:rPr>
              <a:t>toevlugsoord</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sal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beslis</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wankel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4 Hoe lank </a:t>
            </a:r>
            <a:r>
              <a:rPr lang="en-GB" sz="1100" dirty="0" err="1">
                <a:effectLst/>
                <a:latin typeface="Calibri" panose="020F0502020204030204" pitchFamily="34" charset="0"/>
                <a:ea typeface="Times New Roman" panose="02020603050405020304" pitchFamily="18" charset="0"/>
              </a:rPr>
              <a:t>nog</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gaan</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julle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'n man </a:t>
            </a:r>
            <a:r>
              <a:rPr lang="en-GB" sz="1100" dirty="0" err="1">
                <a:effectLst/>
                <a:latin typeface="Calibri" panose="020F0502020204030204" pitchFamily="34" charset="0"/>
                <a:ea typeface="Times New Roman" panose="02020603050405020304" pitchFamily="18" charset="0"/>
              </a:rPr>
              <a:t>bly</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aanval</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vermoor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almal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asof</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hy</a:t>
            </a:r>
            <a:r>
              <a:rPr lang="en-GB" sz="1100" dirty="0">
                <a:effectLst/>
                <a:latin typeface="Calibri" panose="020F0502020204030204" pitchFamily="34" charset="0"/>
                <a:ea typeface="Times New Roman" panose="02020603050405020304" pitchFamily="18" charset="0"/>
              </a:rPr>
              <a:t> 'n </a:t>
            </a:r>
            <a:r>
              <a:rPr lang="en-GB" sz="1100" dirty="0" err="1">
                <a:effectLst/>
                <a:latin typeface="Calibri" panose="020F0502020204030204" pitchFamily="34" charset="0"/>
                <a:ea typeface="Times New Roman" panose="02020603050405020304" pitchFamily="18" charset="0"/>
              </a:rPr>
              <a:t>muur</a:t>
            </a:r>
            <a:r>
              <a:rPr lang="en-GB" sz="1100" dirty="0">
                <a:effectLst/>
                <a:latin typeface="Calibri" panose="020F0502020204030204" pitchFamily="34" charset="0"/>
                <a:ea typeface="Times New Roman" panose="02020603050405020304" pitchFamily="18" charset="0"/>
              </a:rPr>
              <a:t> is wat </a:t>
            </a:r>
            <a:r>
              <a:rPr lang="en-GB" sz="1100" dirty="0" err="1">
                <a:effectLst/>
                <a:latin typeface="Calibri" panose="020F0502020204030204" pitchFamily="34" charset="0"/>
                <a:ea typeface="Times New Roman" panose="02020603050405020304" pitchFamily="18" charset="0"/>
              </a:rPr>
              <a:t>oorhel</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'n </a:t>
            </a:r>
            <a:r>
              <a:rPr lang="en-GB" sz="1100" dirty="0" err="1">
                <a:effectLst/>
                <a:latin typeface="Calibri" panose="020F0502020204030204" pitchFamily="34" charset="0"/>
                <a:ea typeface="Times New Roman" panose="02020603050405020304" pitchFamily="18" charset="0"/>
              </a:rPr>
              <a:t>tuinmuur</a:t>
            </a:r>
            <a:r>
              <a:rPr lang="en-GB" sz="1100" dirty="0">
                <a:effectLst/>
                <a:latin typeface="Calibri" panose="020F0502020204030204" pitchFamily="34" charset="0"/>
                <a:ea typeface="Times New Roman" panose="02020603050405020304" pitchFamily="18" charset="0"/>
              </a:rPr>
              <a:t> wat </a:t>
            </a:r>
            <a:r>
              <a:rPr lang="en-GB" sz="1100" dirty="0" err="1">
                <a:effectLst/>
                <a:latin typeface="Calibri" panose="020F0502020204030204" pitchFamily="34" charset="0"/>
                <a:ea typeface="Times New Roman" panose="02020603050405020304" pitchFamily="18" charset="0"/>
              </a:rPr>
              <a:t>omgestoot</a:t>
            </a:r>
            <a:r>
              <a:rPr lang="en-GB" sz="1100" dirty="0">
                <a:effectLst/>
                <a:latin typeface="Calibri" panose="020F0502020204030204" pitchFamily="34" charset="0"/>
                <a:ea typeface="Times New Roman" panose="02020603050405020304" pitchFamily="18" charset="0"/>
              </a:rPr>
              <a:t> word?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5 </a:t>
            </a:r>
            <a:r>
              <a:rPr lang="en-GB" sz="1100" dirty="0" err="1">
                <a:effectLst/>
                <a:latin typeface="Calibri" panose="020F0502020204030204" pitchFamily="34" charset="0"/>
                <a:ea typeface="Times New Roman" panose="02020603050405020304" pitchFamily="18" charset="0"/>
              </a:rPr>
              <a:t>Ja</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beplan</a:t>
            </a:r>
            <a:r>
              <a:rPr lang="en-GB" sz="1100" dirty="0">
                <a:effectLst/>
                <a:latin typeface="Calibri" panose="020F0502020204030204" pitchFamily="34" charset="0"/>
                <a:ea typeface="Times New Roman" panose="02020603050405020304" pitchFamily="18" charset="0"/>
              </a:rPr>
              <a:t> om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af</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te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stoot</a:t>
            </a:r>
            <a:r>
              <a:rPr lang="en-GB" sz="1100" dirty="0">
                <a:effectLst/>
                <a:latin typeface="Calibri" panose="020F0502020204030204" pitchFamily="34" charset="0"/>
                <a:ea typeface="Times New Roman" panose="02020603050405020304" pitchFamily="18" charset="0"/>
              </a:rPr>
              <a:t> van </a:t>
            </a:r>
            <a:r>
              <a:rPr lang="en-GB" sz="1100" dirty="0" err="1">
                <a:effectLst/>
                <a:latin typeface="Calibri" panose="020F0502020204030204" pitchFamily="34" charset="0"/>
                <a:ea typeface="Times New Roman" panose="02020603050405020304" pitchFamily="18" charset="0"/>
              </a:rPr>
              <a:t>sy</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hoë</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plek</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hou</a:t>
            </a:r>
            <a:r>
              <a:rPr lang="en-GB" sz="1100" dirty="0">
                <a:effectLst/>
                <a:latin typeface="Calibri" panose="020F0502020204030204" pitchFamily="34" charset="0"/>
                <a:ea typeface="Times New Roman" panose="02020603050405020304" pitchFamily="18" charset="0"/>
              </a:rPr>
              <a:t> van </a:t>
            </a:r>
            <a:r>
              <a:rPr lang="en-GB" sz="1100" dirty="0" err="1">
                <a:effectLst/>
                <a:latin typeface="Calibri" panose="020F0502020204030204" pitchFamily="34" charset="0"/>
                <a:ea typeface="Times New Roman" panose="02020603050405020304" pitchFamily="18" charset="0"/>
              </a:rPr>
              <a:t>leuens</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Met die </a:t>
            </a:r>
            <a:r>
              <a:rPr lang="en-GB" sz="1100" dirty="0" err="1">
                <a:effectLst/>
                <a:latin typeface="Calibri" panose="020F0502020204030204" pitchFamily="34" charset="0"/>
                <a:ea typeface="Times New Roman" panose="02020603050405020304" pitchFamily="18" charset="0"/>
              </a:rPr>
              <a:t>mond</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seën</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maar in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binneste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vloek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 Sela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6 </a:t>
            </a:r>
            <a:r>
              <a:rPr lang="en-GB" sz="1100" dirty="0" err="1">
                <a:effectLst/>
                <a:latin typeface="Calibri" panose="020F0502020204030204" pitchFamily="34" charset="0"/>
                <a:ea typeface="Times New Roman" panose="02020603050405020304" pitchFamily="18" charset="0"/>
              </a:rPr>
              <a:t>Vind</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rus</a:t>
            </a:r>
            <a:r>
              <a:rPr lang="en-GB" sz="1100" dirty="0">
                <a:effectLst/>
                <a:latin typeface="Calibri" panose="020F0502020204030204" pitchFamily="34" charset="0"/>
                <a:ea typeface="Times New Roman" panose="02020603050405020304" pitchFamily="18" charset="0"/>
              </a:rPr>
              <a:t> by God </a:t>
            </a:r>
            <a:r>
              <a:rPr lang="en-GB" sz="1100" dirty="0" err="1">
                <a:effectLst/>
                <a:latin typeface="Calibri" panose="020F0502020204030204" pitchFamily="34" charset="0"/>
                <a:ea typeface="Times New Roman" panose="02020603050405020304" pitchFamily="18" charset="0"/>
              </a:rPr>
              <a:t>alleen</a:t>
            </a:r>
            <a:r>
              <a:rPr lang="en-GB" sz="1100" dirty="0">
                <a:effectLst/>
                <a:latin typeface="Calibri" panose="020F0502020204030204" pitchFamily="34" charset="0"/>
                <a:ea typeface="Times New Roman" panose="02020603050405020304" pitchFamily="18" charset="0"/>
              </a:rPr>
              <a:t>, my </a:t>
            </a:r>
            <a:r>
              <a:rPr lang="en-GB" sz="1100" dirty="0" err="1">
                <a:effectLst/>
                <a:latin typeface="Calibri" panose="020F0502020204030204" pitchFamily="34" charset="0"/>
                <a:ea typeface="Times New Roman" panose="02020603050405020304" pitchFamily="18" charset="0"/>
              </a:rPr>
              <a:t>siel</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want op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is my hoop </a:t>
            </a:r>
            <a:r>
              <a:rPr lang="en-GB" sz="1100" dirty="0" err="1">
                <a:effectLst/>
                <a:latin typeface="Calibri" panose="020F0502020204030204" pitchFamily="34" charset="0"/>
                <a:ea typeface="Times New Roman" panose="02020603050405020304" pitchFamily="18" charset="0"/>
              </a:rPr>
              <a:t>gevestig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7 Net Hy is my rots, my </a:t>
            </a:r>
            <a:r>
              <a:rPr lang="en-GB" sz="1100" dirty="0" err="1">
                <a:effectLst/>
                <a:latin typeface="Calibri" panose="020F0502020204030204" pitchFamily="34" charset="0"/>
                <a:ea typeface="Times New Roman" panose="02020603050405020304" pitchFamily="18" charset="0"/>
              </a:rPr>
              <a:t>verlossing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my </a:t>
            </a:r>
            <a:r>
              <a:rPr lang="en-GB" sz="1100" dirty="0" err="1">
                <a:effectLst/>
                <a:latin typeface="Calibri" panose="020F0502020204030204" pitchFamily="34" charset="0"/>
                <a:ea typeface="Times New Roman" panose="02020603050405020304" pitchFamily="18" charset="0"/>
              </a:rPr>
              <a:t>toevlugsoord</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sal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wankel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8 By God </a:t>
            </a:r>
            <a:r>
              <a:rPr lang="en-GB" sz="1100" dirty="0" err="1">
                <a:effectLst/>
                <a:latin typeface="Calibri" panose="020F0502020204030204" pitchFamily="34" charset="0"/>
                <a:ea typeface="Times New Roman" panose="02020603050405020304" pitchFamily="18" charset="0"/>
              </a:rPr>
              <a:t>lê</a:t>
            </a:r>
            <a:r>
              <a:rPr lang="en-GB" sz="1100" dirty="0">
                <a:effectLst/>
                <a:latin typeface="Calibri" panose="020F0502020204030204" pitchFamily="34" charset="0"/>
                <a:ea typeface="Times New Roman" panose="02020603050405020304" pitchFamily="18" charset="0"/>
              </a:rPr>
              <a:t> my </a:t>
            </a:r>
            <a:r>
              <a:rPr lang="en-GB" sz="1100" dirty="0" err="1">
                <a:effectLst/>
                <a:latin typeface="Calibri" panose="020F0502020204030204" pitchFamily="34" charset="0"/>
                <a:ea typeface="Times New Roman" panose="02020603050405020304" pitchFamily="18" charset="0"/>
              </a:rPr>
              <a:t>verlossing</a:t>
            </a:r>
            <a:r>
              <a:rPr lang="en-GB" sz="1100" dirty="0">
                <a:effectLst/>
                <a:latin typeface="Calibri" panose="020F0502020204030204" pitchFamily="34" charset="0"/>
                <a:ea typeface="Times New Roman" panose="02020603050405020304" pitchFamily="18" charset="0"/>
              </a:rPr>
              <a:t>, my </a:t>
            </a:r>
            <a:r>
              <a:rPr lang="en-GB" sz="1100" dirty="0" err="1">
                <a:effectLst/>
                <a:latin typeface="Calibri" panose="020F0502020204030204" pitchFamily="34" charset="0"/>
                <a:ea typeface="Times New Roman" panose="02020603050405020304" pitchFamily="18" charset="0"/>
              </a:rPr>
              <a:t>eer</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My </a:t>
            </a:r>
            <a:r>
              <a:rPr lang="en-GB" sz="1100" dirty="0" err="1">
                <a:effectLst/>
                <a:latin typeface="Calibri" panose="020F0502020204030204" pitchFamily="34" charset="0"/>
                <a:ea typeface="Times New Roman" panose="02020603050405020304" pitchFamily="18" charset="0"/>
              </a:rPr>
              <a:t>sterk</a:t>
            </a:r>
            <a:r>
              <a:rPr lang="en-GB" sz="1100" dirty="0">
                <a:effectLst/>
                <a:latin typeface="Calibri" panose="020F0502020204030204" pitchFamily="34" charset="0"/>
                <a:ea typeface="Times New Roman" panose="02020603050405020304" pitchFamily="18" charset="0"/>
              </a:rPr>
              <a:t> rots, my </a:t>
            </a:r>
            <a:r>
              <a:rPr lang="en-GB" sz="1100" dirty="0" err="1">
                <a:effectLst/>
                <a:latin typeface="Calibri" panose="020F0502020204030204" pitchFamily="34" charset="0"/>
                <a:ea typeface="Times New Roman" panose="02020603050405020304" pitchFamily="18" charset="0"/>
              </a:rPr>
              <a:t>skuilplek</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vind</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in God.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9 </a:t>
            </a:r>
            <a:r>
              <a:rPr lang="en-GB" sz="1100" dirty="0" err="1">
                <a:effectLst/>
                <a:latin typeface="Calibri" panose="020F0502020204030204" pitchFamily="34" charset="0"/>
                <a:ea typeface="Times New Roman" panose="02020603050405020304" pitchFamily="18" charset="0"/>
              </a:rPr>
              <a:t>Vertrou</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te</a:t>
            </a:r>
            <a:r>
              <a:rPr lang="en-GB" sz="1100" dirty="0">
                <a:effectLst/>
                <a:latin typeface="Calibri" panose="020F0502020204030204" pitchFamily="34" charset="0"/>
                <a:ea typeface="Times New Roman" panose="02020603050405020304" pitchFamily="18" charset="0"/>
              </a:rPr>
              <a:t> alle </a:t>
            </a:r>
            <a:r>
              <a:rPr lang="en-GB" sz="1100" dirty="0" err="1">
                <a:effectLst/>
                <a:latin typeface="Calibri" panose="020F0502020204030204" pitchFamily="34" charset="0"/>
                <a:ea typeface="Times New Roman" panose="02020603050405020304" pitchFamily="18" charset="0"/>
              </a:rPr>
              <a:t>tye</a:t>
            </a:r>
            <a:r>
              <a:rPr lang="en-GB" sz="1100" dirty="0">
                <a:effectLst/>
                <a:latin typeface="Calibri" panose="020F0502020204030204" pitchFamily="34" charset="0"/>
                <a:ea typeface="Times New Roman" panose="02020603050405020304" pitchFamily="18" charset="0"/>
              </a:rPr>
              <a:t> op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o volk,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stort</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julle</a:t>
            </a:r>
            <a:r>
              <a:rPr lang="en-GB" sz="1100" dirty="0">
                <a:effectLst/>
                <a:latin typeface="Calibri" panose="020F0502020204030204" pitchFamily="34" charset="0"/>
                <a:ea typeface="Times New Roman" panose="02020603050405020304" pitchFamily="18" charset="0"/>
              </a:rPr>
              <a:t> hart </a:t>
            </a:r>
            <a:r>
              <a:rPr lang="en-GB" sz="1100" dirty="0" err="1">
                <a:effectLst/>
                <a:latin typeface="Calibri" panose="020F0502020204030204" pitchFamily="34" charset="0"/>
                <a:ea typeface="Times New Roman" panose="02020603050405020304" pitchFamily="18" charset="0"/>
              </a:rPr>
              <a:t>voor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Hom</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uit</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God is </a:t>
            </a:r>
            <a:r>
              <a:rPr lang="en-GB" sz="1100" dirty="0" err="1">
                <a:effectLst/>
                <a:latin typeface="Calibri" panose="020F0502020204030204" pitchFamily="34" charset="0"/>
                <a:ea typeface="Times New Roman" panose="02020603050405020304" pitchFamily="18" charset="0"/>
              </a:rPr>
              <a:t>vir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ons</a:t>
            </a:r>
            <a:r>
              <a:rPr lang="en-GB" sz="1100" dirty="0">
                <a:effectLst/>
                <a:latin typeface="Calibri" panose="020F0502020204030204" pitchFamily="34" charset="0"/>
                <a:ea typeface="Times New Roman" panose="02020603050405020304" pitchFamily="18" charset="0"/>
              </a:rPr>
              <a:t> 'n </a:t>
            </a:r>
            <a:r>
              <a:rPr lang="en-GB" sz="1100" dirty="0" err="1">
                <a:effectLst/>
                <a:latin typeface="Calibri" panose="020F0502020204030204" pitchFamily="34" charset="0"/>
                <a:ea typeface="Times New Roman" panose="02020603050405020304" pitchFamily="18" charset="0"/>
              </a:rPr>
              <a:t>skuilplek</a:t>
            </a:r>
            <a:r>
              <a:rPr lang="en-GB" sz="1100" dirty="0">
                <a:effectLst/>
                <a:latin typeface="Calibri" panose="020F0502020204030204" pitchFamily="34" charset="0"/>
                <a:ea typeface="Times New Roman" panose="02020603050405020304" pitchFamily="18" charset="0"/>
              </a:rPr>
              <a:t>. Sela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10 Net 'n </a:t>
            </a:r>
            <a:r>
              <a:rPr lang="en-GB" sz="1100" dirty="0" err="1">
                <a:effectLst/>
                <a:latin typeface="Calibri" panose="020F0502020204030204" pitchFamily="34" charset="0"/>
                <a:ea typeface="Times New Roman" panose="02020603050405020304" pitchFamily="18" charset="0"/>
              </a:rPr>
              <a:t>asemteug</a:t>
            </a:r>
            <a:r>
              <a:rPr lang="en-GB" sz="1100" dirty="0">
                <a:effectLst/>
                <a:latin typeface="Calibri" panose="020F0502020204030204" pitchFamily="34" charset="0"/>
                <a:ea typeface="Times New Roman" panose="02020603050405020304" pitchFamily="18" charset="0"/>
              </a:rPr>
              <a:t> is die </a:t>
            </a:r>
            <a:r>
              <a:rPr lang="en-GB" sz="1100" dirty="0" err="1">
                <a:effectLst/>
                <a:latin typeface="Calibri" panose="020F0502020204030204" pitchFamily="34" charset="0"/>
                <a:ea typeface="Times New Roman" panose="02020603050405020304" pitchFamily="18" charset="0"/>
              </a:rPr>
              <a:t>mens</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onbetroubaar</a:t>
            </a:r>
            <a:r>
              <a:rPr lang="en-GB" sz="1100" dirty="0">
                <a:effectLst/>
                <a:latin typeface="Calibri" panose="020F0502020204030204" pitchFamily="34" charset="0"/>
                <a:ea typeface="Times New Roman" panose="02020603050405020304" pitchFamily="18" charset="0"/>
              </a:rPr>
              <a:t> is </a:t>
            </a:r>
            <a:r>
              <a:rPr lang="en-GB" sz="1100" dirty="0" err="1">
                <a:effectLst/>
                <a:latin typeface="Calibri" panose="020F0502020204030204" pitchFamily="34" charset="0"/>
                <a:ea typeface="Times New Roman" panose="02020603050405020304" pitchFamily="18" charset="0"/>
              </a:rPr>
              <a:t>mense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op 'n </a:t>
            </a:r>
            <a:r>
              <a:rPr lang="en-GB" sz="1100" dirty="0" err="1">
                <a:effectLst/>
                <a:latin typeface="Calibri" panose="020F0502020204030204" pitchFamily="34" charset="0"/>
                <a:ea typeface="Times New Roman" panose="02020603050405020304" pitchFamily="18" charset="0"/>
              </a:rPr>
              <a:t>skaal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weeg</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byna</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niks</a:t>
            </a:r>
            <a:r>
              <a:rPr lang="en-GB" sz="1100" dirty="0">
                <a:effectLst/>
                <a:latin typeface="Calibri" panose="020F0502020204030204" pitchFamily="34" charset="0"/>
                <a:ea typeface="Times New Roman" panose="02020603050405020304" pitchFamily="18" charset="0"/>
              </a:rPr>
              <a:t>, c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saam</a:t>
            </a:r>
            <a:r>
              <a:rPr lang="en-GB" sz="1100" dirty="0">
                <a:effectLst/>
                <a:latin typeface="Calibri" panose="020F0502020204030204" pitchFamily="34" charset="0"/>
                <a:ea typeface="Times New Roman" panose="02020603050405020304" pitchFamily="18" charset="0"/>
              </a:rPr>
              <a:t> is </a:t>
            </a:r>
            <a:r>
              <a:rPr lang="en-GB" sz="1100" dirty="0" err="1">
                <a:effectLst/>
                <a:latin typeface="Calibri" panose="020F0502020204030204" pitchFamily="34" charset="0"/>
                <a:ea typeface="Times New Roman" panose="02020603050405020304" pitchFamily="18" charset="0"/>
              </a:rPr>
              <a:t>hulle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ligter</a:t>
            </a:r>
            <a:r>
              <a:rPr lang="en-GB" sz="1100" dirty="0">
                <a:effectLst/>
                <a:latin typeface="Calibri" panose="020F0502020204030204" pitchFamily="34" charset="0"/>
                <a:ea typeface="Times New Roman" panose="02020603050405020304" pitchFamily="18" charset="0"/>
              </a:rPr>
              <a:t> as 'n </a:t>
            </a:r>
            <a:r>
              <a:rPr lang="en-GB" sz="1100" dirty="0" err="1">
                <a:effectLst/>
                <a:latin typeface="Calibri" panose="020F0502020204030204" pitchFamily="34" charset="0"/>
                <a:ea typeface="Times New Roman" panose="02020603050405020304" pitchFamily="18" charset="0"/>
              </a:rPr>
              <a:t>asemteug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11 Moet op </a:t>
            </a:r>
            <a:r>
              <a:rPr lang="en-GB" sz="1100" dirty="0" err="1">
                <a:effectLst/>
                <a:latin typeface="Calibri" panose="020F0502020204030204" pitchFamily="34" charset="0"/>
                <a:ea typeface="Times New Roman" panose="02020603050405020304" pitchFamily="18" charset="0"/>
              </a:rPr>
              <a:t>afpersing</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staatmaak</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op plunder </a:t>
            </a:r>
            <a:r>
              <a:rPr lang="en-GB" sz="1100" dirty="0" err="1">
                <a:effectLst/>
                <a:latin typeface="Calibri" panose="020F0502020204030204" pitchFamily="34" charset="0"/>
                <a:ea typeface="Times New Roman" panose="02020603050405020304" pitchFamily="18" charset="0"/>
              </a:rPr>
              <a:t>julle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ydele</a:t>
            </a:r>
            <a:r>
              <a:rPr lang="en-GB" sz="1100" dirty="0">
                <a:effectLst/>
                <a:latin typeface="Calibri" panose="020F0502020204030204" pitchFamily="34" charset="0"/>
                <a:ea typeface="Times New Roman" panose="02020603050405020304" pitchFamily="18" charset="0"/>
              </a:rPr>
              <a:t> hoop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vestig</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Rykdom</a:t>
            </a:r>
            <a:r>
              <a:rPr lang="en-GB" sz="1100" dirty="0">
                <a:effectLst/>
                <a:latin typeface="Calibri" panose="020F0502020204030204" pitchFamily="34" charset="0"/>
                <a:ea typeface="Times New Roman" panose="02020603050405020304" pitchFamily="18" charset="0"/>
              </a:rPr>
              <a:t>, as </a:t>
            </a:r>
            <a:r>
              <a:rPr lang="en-GB" sz="1100" dirty="0" err="1">
                <a:effectLst/>
                <a:latin typeface="Calibri" panose="020F0502020204030204" pitchFamily="34" charset="0"/>
                <a:ea typeface="Times New Roman" panose="02020603050405020304" pitchFamily="18" charset="0"/>
              </a:rPr>
              <a:t>dit</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toeneem</a:t>
            </a:r>
            <a:r>
              <a:rPr lang="en-GB" sz="1100" dirty="0">
                <a:effectLst/>
                <a:latin typeface="Calibri" panose="020F0502020204030204" pitchFamily="34" charset="0"/>
                <a:ea typeface="Times New Roman" panose="02020603050405020304" pitchFamily="18" charset="0"/>
              </a:rPr>
              <a:t> –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moet</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julle</a:t>
            </a:r>
            <a:r>
              <a:rPr lang="en-GB" sz="1100" dirty="0">
                <a:effectLst/>
                <a:latin typeface="Calibri" panose="020F0502020204030204" pitchFamily="34" charset="0"/>
                <a:ea typeface="Times New Roman" panose="02020603050405020304" pitchFamily="18" charset="0"/>
              </a:rPr>
              <a:t> hart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daarop</a:t>
            </a:r>
            <a:r>
              <a:rPr lang="en-GB" sz="1100" dirty="0">
                <a:effectLst/>
                <a:latin typeface="Calibri" panose="020F0502020204030204" pitchFamily="34" charset="0"/>
                <a:ea typeface="Times New Roman" panose="02020603050405020304" pitchFamily="18" charset="0"/>
              </a:rPr>
              <a:t> sit </a:t>
            </a:r>
            <a:r>
              <a:rPr lang="en-GB" sz="1100" dirty="0" err="1">
                <a:effectLst/>
                <a:latin typeface="Calibri" panose="020F0502020204030204" pitchFamily="34" charset="0"/>
                <a:ea typeface="Times New Roman" panose="02020603050405020304" pitchFamily="18" charset="0"/>
              </a:rPr>
              <a:t>nie</a:t>
            </a:r>
            <a:r>
              <a:rPr lang="en-GB" sz="1100" dirty="0">
                <a:effectLst/>
                <a:latin typeface="Calibri" panose="020F0502020204030204" pitchFamily="34" charset="0"/>
                <a:ea typeface="Times New Roman" panose="02020603050405020304" pitchFamily="18" charset="0"/>
              </a:rPr>
              <a:t>. *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12 </a:t>
            </a:r>
            <a:r>
              <a:rPr lang="en-GB" sz="1100" dirty="0" err="1">
                <a:effectLst/>
                <a:latin typeface="Calibri" panose="020F0502020204030204" pitchFamily="34" charset="0"/>
                <a:ea typeface="Times New Roman" panose="02020603050405020304" pitchFamily="18" charset="0"/>
              </a:rPr>
              <a:t>Een</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saak</a:t>
            </a:r>
            <a:r>
              <a:rPr lang="en-GB" sz="1100" dirty="0">
                <a:effectLst/>
                <a:latin typeface="Calibri" panose="020F0502020204030204" pitchFamily="34" charset="0"/>
                <a:ea typeface="Times New Roman" panose="02020603050405020304" pitchFamily="18" charset="0"/>
              </a:rPr>
              <a:t> het God </a:t>
            </a:r>
            <a:r>
              <a:rPr lang="en-GB" sz="1100" dirty="0" err="1">
                <a:effectLst/>
                <a:latin typeface="Calibri" panose="020F0502020204030204" pitchFamily="34" charset="0"/>
                <a:ea typeface="Times New Roman" panose="02020603050405020304" pitchFamily="18" charset="0"/>
              </a:rPr>
              <a:t>bevestig</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twee, wat </a:t>
            </a: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gehoor</a:t>
            </a:r>
            <a:r>
              <a:rPr lang="en-GB" sz="1100" dirty="0">
                <a:effectLst/>
                <a:latin typeface="Calibri" panose="020F0502020204030204" pitchFamily="34" charset="0"/>
                <a:ea typeface="Times New Roman" panose="02020603050405020304" pitchFamily="18" charset="0"/>
              </a:rPr>
              <a:t> het: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err="1">
                <a:effectLst/>
                <a:latin typeface="Calibri" panose="020F0502020204030204" pitchFamily="34" charset="0"/>
                <a:ea typeface="Times New Roman" panose="02020603050405020304" pitchFamily="18" charset="0"/>
              </a:rPr>
              <a:t>Krag</a:t>
            </a:r>
            <a:r>
              <a:rPr lang="en-GB" sz="1100" dirty="0">
                <a:effectLst/>
                <a:latin typeface="Calibri" panose="020F0502020204030204" pitchFamily="34" charset="0"/>
                <a:ea typeface="Times New Roman" panose="02020603050405020304" pitchFamily="18" charset="0"/>
              </a:rPr>
              <a:t> is by God;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13 * by U, my </a:t>
            </a:r>
            <a:r>
              <a:rPr lang="en-GB" sz="1100" dirty="0" err="1">
                <a:effectLst/>
                <a:latin typeface="Calibri" panose="020F0502020204030204" pitchFamily="34" charset="0"/>
                <a:ea typeface="Times New Roman" panose="02020603050405020304" pitchFamily="18" charset="0"/>
              </a:rPr>
              <a:t>Heer</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is </a:t>
            </a:r>
            <a:r>
              <a:rPr lang="en-GB" sz="1100" dirty="0" err="1">
                <a:effectLst/>
                <a:latin typeface="Calibri" panose="020F0502020204030204" pitchFamily="34" charset="0"/>
                <a:ea typeface="Times New Roman" panose="02020603050405020304" pitchFamily="18" charset="0"/>
              </a:rPr>
              <a:t>daar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troue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liefde</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200"/>
              </a:spcAft>
            </a:pPr>
            <a:r>
              <a:rPr lang="en-GB" sz="1100" dirty="0">
                <a:effectLst/>
                <a:latin typeface="Calibri" panose="020F0502020204030204" pitchFamily="34" charset="0"/>
                <a:ea typeface="Times New Roman" panose="02020603050405020304" pitchFamily="18" charset="0"/>
              </a:rPr>
              <a:t>want U self </a:t>
            </a:r>
            <a:r>
              <a:rPr lang="en-GB" sz="1100" dirty="0" err="1">
                <a:effectLst/>
                <a:latin typeface="Calibri" panose="020F0502020204030204" pitchFamily="34" charset="0"/>
                <a:ea typeface="Times New Roman" panose="02020603050405020304" pitchFamily="18" charset="0"/>
              </a:rPr>
              <a:t>beloon</a:t>
            </a:r>
            <a:r>
              <a:rPr lang="en-GB" sz="1100" dirty="0">
                <a:effectLst/>
                <a:latin typeface="Calibri" panose="020F0502020204030204" pitchFamily="34" charset="0"/>
                <a:ea typeface="Times New Roman" panose="02020603050405020304" pitchFamily="18" charset="0"/>
              </a:rPr>
              <a:t> 'n </a:t>
            </a:r>
            <a:r>
              <a:rPr lang="en-GB" sz="1100" dirty="0" err="1">
                <a:effectLst/>
                <a:latin typeface="Calibri" panose="020F0502020204030204" pitchFamily="34" charset="0"/>
                <a:ea typeface="Times New Roman" panose="02020603050405020304" pitchFamily="18" charset="0"/>
              </a:rPr>
              <a:t>mens</a:t>
            </a: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dirty="0" err="1">
                <a:effectLst/>
                <a:latin typeface="Calibri" panose="020F0502020204030204" pitchFamily="34" charset="0"/>
                <a:ea typeface="Times New Roman" panose="02020603050405020304" pitchFamily="18" charset="0"/>
              </a:rPr>
              <a:t>volgens</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sy</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dade</a:t>
            </a:r>
            <a:r>
              <a:rPr lang="en-GB" sz="1100" dirty="0">
                <a:effectLst/>
                <a:latin typeface="Calibri" panose="020F0502020204030204" pitchFamily="34" charset="0"/>
                <a:ea typeface="Times New Roman" panose="02020603050405020304" pitchFamily="18" charset="0"/>
              </a:rPr>
              <a:t>. </a:t>
            </a:r>
            <a:endParaRPr lang="af-ZA" sz="1100" b="0" u="none" dirty="0">
              <a:solidFill>
                <a:schemeClr val="tx1"/>
              </a:solidFill>
              <a:effectLst/>
              <a:latin typeface="Calibri" panose="020F0502020204030204" pitchFamily="34" charset="0"/>
              <a:ea typeface="Times New Roman" panose="02020603050405020304" pitchFamily="18" charset="0"/>
            </a:endParaRPr>
          </a:p>
          <a:p>
            <a:pPr>
              <a:lnSpc>
                <a:spcPct val="115000"/>
              </a:lnSpc>
              <a:spcAft>
                <a:spcPts val="600"/>
              </a:spcAft>
            </a:pPr>
            <a:endParaRPr lang="af-ZA" sz="1100" b="0" u="none" dirty="0">
              <a:solidFill>
                <a:schemeClr val="tx1"/>
              </a:solidFill>
              <a:effectLst/>
              <a:latin typeface="Calibri" panose="020F0502020204030204" pitchFamily="34" charset="0"/>
            </a:endParaRPr>
          </a:p>
          <a:p>
            <a:pPr>
              <a:lnSpc>
                <a:spcPct val="115000"/>
              </a:lnSpc>
              <a:spcAft>
                <a:spcPts val="600"/>
              </a:spcAft>
            </a:pPr>
            <a:r>
              <a:rPr lang="en-GB" sz="1300" b="1" u="sng" dirty="0" err="1">
                <a:solidFill>
                  <a:srgbClr val="2DA2BF"/>
                </a:solidFill>
                <a:effectLst/>
                <a:latin typeface="Cambria" panose="02040503050406030204" pitchFamily="18" charset="0"/>
              </a:rPr>
              <a:t>Eksegetiese</a:t>
            </a:r>
            <a:r>
              <a:rPr lang="en-GB" sz="1300" b="1" u="sng" dirty="0">
                <a:solidFill>
                  <a:srgbClr val="2DA2BF"/>
                </a:solidFill>
                <a:effectLst/>
                <a:latin typeface="Cambria" panose="02040503050406030204" pitchFamily="18" charset="0"/>
              </a:rPr>
              <a:t> </a:t>
            </a:r>
            <a:r>
              <a:rPr lang="en-GB" sz="1300" b="1" u="sng" dirty="0" err="1">
                <a:solidFill>
                  <a:srgbClr val="2DA2BF"/>
                </a:solidFill>
                <a:effectLst/>
                <a:latin typeface="Cambria" panose="02040503050406030204" pitchFamily="18" charset="0"/>
              </a:rPr>
              <a:t>opmerkings</a:t>
            </a:r>
            <a:endParaRPr lang="af-ZA" sz="1300" b="1" dirty="0">
              <a:solidFill>
                <a:srgbClr val="2DA2BF"/>
              </a:solidFill>
              <a:effectLst/>
              <a:latin typeface="Cambria" panose="020405030504060302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Bybel-Media se </a:t>
            </a:r>
            <a:r>
              <a:rPr lang="af-ZA" sz="1100" i="1" dirty="0">
                <a:effectLst/>
                <a:latin typeface="Calibri" panose="020F0502020204030204" pitchFamily="34" charset="0"/>
                <a:ea typeface="Times New Roman" panose="02020603050405020304" pitchFamily="18" charset="0"/>
              </a:rPr>
              <a:t>Woord en Fees </a:t>
            </a:r>
            <a:r>
              <a:rPr lang="af-ZA" sz="1100" dirty="0">
                <a:effectLst/>
                <a:latin typeface="Calibri" panose="020F0502020204030204" pitchFamily="34" charset="0"/>
                <a:ea typeface="Times New Roman" panose="02020603050405020304" pitchFamily="18" charset="0"/>
              </a:rPr>
              <a:t>bied uitstekende agtergrond oor teks en konteks. Bestel by </a:t>
            </a:r>
            <a:r>
              <a:rPr lang="af-ZA" sz="1100" u="sng" dirty="0">
                <a:solidFill>
                  <a:srgbClr val="0000FF"/>
                </a:solidFill>
                <a:effectLst/>
                <a:latin typeface="Calibri" panose="020F0502020204030204" pitchFamily="34" charset="0"/>
                <a:ea typeface="Times New Roman" panose="02020603050405020304" pitchFamily="18" charset="0"/>
                <a:hlinkClick r:id="rId3"/>
              </a:rPr>
              <a:t>www.bmedia.co.za</a:t>
            </a:r>
            <a:r>
              <a:rPr lang="af-ZA" sz="1100" dirty="0">
                <a:effectLst/>
                <a:latin typeface="Calibri" panose="020F0502020204030204" pitchFamily="34" charset="0"/>
                <a:ea typeface="Times New Roman" panose="02020603050405020304" pitchFamily="18" charset="0"/>
              </a:rPr>
              <a:t>. Meegaande </a:t>
            </a:r>
            <a:r>
              <a:rPr lang="af-ZA" sz="1100" dirty="0" err="1">
                <a:effectLst/>
                <a:latin typeface="Calibri" panose="020F0502020204030204" pitchFamily="34" charset="0"/>
                <a:ea typeface="Times New Roman" panose="02020603050405020304" pitchFamily="18" charset="0"/>
              </a:rPr>
              <a:t>preekskets</a:t>
            </a:r>
            <a:r>
              <a:rPr lang="af-ZA" sz="1100" dirty="0">
                <a:effectLst/>
                <a:latin typeface="Calibri" panose="020F0502020204030204" pitchFamily="34" charset="0"/>
                <a:ea typeface="Times New Roman" panose="02020603050405020304" pitchFamily="18" charset="0"/>
              </a:rPr>
              <a:t> maak gebruik van insigte uit Woord en Fees.</a:t>
            </a:r>
          </a:p>
          <a:p>
            <a:pPr>
              <a:lnSpc>
                <a:spcPct val="115000"/>
              </a:lnSpc>
              <a:spcAft>
                <a:spcPts val="600"/>
              </a:spcAft>
            </a:pPr>
            <a:endParaRPr lang="af-ZA" sz="1100" b="1" u="sng" dirty="0">
              <a:solidFill>
                <a:srgbClr val="2DA2BF"/>
              </a:solidFill>
              <a:effectLst/>
              <a:latin typeface="Calibri" panose="020F0502020204030204" pitchFamily="34" charset="0"/>
            </a:endParaRPr>
          </a:p>
          <a:p>
            <a:pPr>
              <a:lnSpc>
                <a:spcPct val="115000"/>
              </a:lnSpc>
              <a:spcAft>
                <a:spcPts val="600"/>
              </a:spcAft>
            </a:pPr>
            <a:r>
              <a:rPr lang="en-GB" sz="1300" b="1" u="sng" dirty="0" err="1">
                <a:solidFill>
                  <a:srgbClr val="2DA2BF"/>
                </a:solidFill>
                <a:effectLst/>
                <a:latin typeface="Cambria" panose="02040503050406030204" pitchFamily="18" charset="0"/>
              </a:rPr>
              <a:t>Vorige</a:t>
            </a:r>
            <a:r>
              <a:rPr lang="en-GB" sz="1300" b="1" u="sng" dirty="0">
                <a:solidFill>
                  <a:srgbClr val="2DA2BF"/>
                </a:solidFill>
                <a:effectLst/>
                <a:latin typeface="Cambria" panose="02040503050406030204" pitchFamily="18" charset="0"/>
              </a:rPr>
              <a:t> </a:t>
            </a:r>
            <a:r>
              <a:rPr lang="en-GB" sz="1300" b="1" u="sng" dirty="0" err="1">
                <a:solidFill>
                  <a:srgbClr val="2DA2BF"/>
                </a:solidFill>
                <a:effectLst/>
                <a:latin typeface="Cambria" panose="02040503050406030204" pitchFamily="18" charset="0"/>
              </a:rPr>
              <a:t>stof</a:t>
            </a:r>
            <a:endParaRPr lang="af-ZA" sz="1300" b="1" dirty="0">
              <a:solidFill>
                <a:srgbClr val="2DA2BF"/>
              </a:solidFill>
              <a:effectLst/>
              <a:latin typeface="Cambria" panose="02040503050406030204" pitchFamily="18" charset="0"/>
            </a:endParaRPr>
          </a:p>
          <a:p>
            <a:pPr>
              <a:lnSpc>
                <a:spcPct val="115000"/>
              </a:lnSpc>
              <a:spcAft>
                <a:spcPts val="600"/>
              </a:spcAft>
            </a:pPr>
            <a:r>
              <a:rPr lang="en-ZA" sz="1100" dirty="0" err="1">
                <a:effectLst/>
                <a:latin typeface="Calibri" panose="020F0502020204030204" pitchFamily="34" charset="0"/>
                <a:ea typeface="Times New Roman" panose="02020603050405020304" pitchFamily="18" charset="0"/>
              </a:rPr>
              <a:t>Daar</a:t>
            </a:r>
            <a:r>
              <a:rPr lang="en-ZA" sz="1100" dirty="0">
                <a:effectLst/>
                <a:latin typeface="Calibri" panose="020F0502020204030204" pitchFamily="34" charset="0"/>
                <a:ea typeface="Times New Roman" panose="02020603050405020304" pitchFamily="18" charset="0"/>
              </a:rPr>
              <a:t> is </a:t>
            </a:r>
            <a:r>
              <a:rPr lang="en-ZA" sz="1100" dirty="0" err="1">
                <a:effectLst/>
                <a:latin typeface="Calibri" panose="020F0502020204030204" pitchFamily="34" charset="0"/>
                <a:ea typeface="Times New Roman" panose="02020603050405020304" pitchFamily="18" charset="0"/>
              </a:rPr>
              <a:t>geen</a:t>
            </a:r>
            <a:r>
              <a:rPr lang="en-ZA" sz="1100" dirty="0">
                <a:effectLst/>
                <a:latin typeface="Calibri" panose="020F0502020204030204" pitchFamily="34" charset="0"/>
                <a:ea typeface="Times New Roman" panose="02020603050405020304" pitchFamily="18" charset="0"/>
              </a:rPr>
              <a:t> </a:t>
            </a:r>
            <a:r>
              <a:rPr lang="en-ZA" sz="1100" dirty="0" err="1">
                <a:effectLst/>
                <a:latin typeface="Calibri" panose="020F0502020204030204" pitchFamily="34" charset="0"/>
                <a:ea typeface="Times New Roman" panose="02020603050405020304" pitchFamily="18" charset="0"/>
              </a:rPr>
              <a:t>vorige</a:t>
            </a:r>
            <a:r>
              <a:rPr lang="en-ZA" sz="1100" dirty="0">
                <a:effectLst/>
                <a:latin typeface="Calibri" panose="020F0502020204030204" pitchFamily="34" charset="0"/>
                <a:ea typeface="Times New Roman" panose="02020603050405020304" pitchFamily="18" charset="0"/>
              </a:rPr>
              <a:t> </a:t>
            </a:r>
            <a:r>
              <a:rPr lang="en-ZA" sz="1100" dirty="0" err="1">
                <a:effectLst/>
                <a:latin typeface="Calibri" panose="020F0502020204030204" pitchFamily="34" charset="0"/>
                <a:ea typeface="Times New Roman" panose="02020603050405020304" pitchFamily="18" charset="0"/>
              </a:rPr>
              <a:t>preekriglyn</a:t>
            </a:r>
            <a:r>
              <a:rPr lang="en-ZA" sz="1100" dirty="0">
                <a:effectLst/>
                <a:latin typeface="Calibri" panose="020F0502020204030204" pitchFamily="34" charset="0"/>
                <a:ea typeface="Times New Roman" panose="02020603050405020304" pitchFamily="18" charset="0"/>
              </a:rPr>
              <a:t> </a:t>
            </a:r>
            <a:r>
              <a:rPr lang="en-ZA" sz="1100" dirty="0" err="1">
                <a:effectLst/>
                <a:latin typeface="Calibri" panose="020F0502020204030204" pitchFamily="34" charset="0"/>
                <a:ea typeface="Times New Roman" panose="02020603050405020304" pitchFamily="18" charset="0"/>
              </a:rPr>
              <a:t>nie</a:t>
            </a:r>
            <a:r>
              <a:rPr lang="en-ZA" sz="1100" dirty="0">
                <a:effectLst/>
                <a:latin typeface="Calibri" panose="020F0502020204030204" pitchFamily="34" charset="0"/>
                <a:ea typeface="Times New Roman" panose="02020603050405020304" pitchFamily="18" charset="0"/>
              </a:rPr>
              <a:t>.</a:t>
            </a:r>
            <a:endParaRPr lang="af-ZA" sz="1100" b="0" u="none" dirty="0">
              <a:solidFill>
                <a:schemeClr val="tx1"/>
              </a:solidFill>
              <a:effectLst/>
              <a:latin typeface="Calibri" panose="020F0502020204030204" pitchFamily="34" charset="0"/>
              <a:ea typeface="Times New Roman" panose="02020603050405020304" pitchFamily="18" charset="0"/>
            </a:endParaRPr>
          </a:p>
          <a:p>
            <a:pPr>
              <a:lnSpc>
                <a:spcPct val="115000"/>
              </a:lnSpc>
              <a:spcAft>
                <a:spcPts val="600"/>
              </a:spcAft>
            </a:pPr>
            <a:endParaRPr lang="af-ZA" sz="1100" b="0" u="none" dirty="0">
              <a:solidFill>
                <a:schemeClr val="tx1"/>
              </a:solidFill>
              <a:effectLst/>
              <a:latin typeface="Calibri" panose="020F0502020204030204" pitchFamily="34" charset="0"/>
            </a:endParaRPr>
          </a:p>
          <a:p>
            <a:pPr>
              <a:lnSpc>
                <a:spcPct val="115000"/>
              </a:lnSpc>
              <a:spcAft>
                <a:spcPts val="600"/>
              </a:spcAft>
            </a:pPr>
            <a:r>
              <a:rPr lang="en-ZA" sz="1300" b="1" u="sng" dirty="0" err="1">
                <a:solidFill>
                  <a:srgbClr val="2DA2BF"/>
                </a:solidFill>
                <a:effectLst/>
                <a:latin typeface="Cambria" panose="02040503050406030204" pitchFamily="18" charset="0"/>
              </a:rPr>
              <a:t>Ekstra</a:t>
            </a:r>
            <a:r>
              <a:rPr lang="en-ZA" sz="1300" b="1" u="sng" dirty="0">
                <a:solidFill>
                  <a:srgbClr val="2DA2BF"/>
                </a:solidFill>
                <a:effectLst/>
                <a:latin typeface="Cambria" panose="02040503050406030204" pitchFamily="18" charset="0"/>
              </a:rPr>
              <a:t> </a:t>
            </a:r>
            <a:r>
              <a:rPr lang="en-ZA" sz="1300" b="1" u="sng" dirty="0" err="1">
                <a:solidFill>
                  <a:srgbClr val="2DA2BF"/>
                </a:solidFill>
                <a:effectLst/>
                <a:latin typeface="Cambria" panose="02040503050406030204" pitchFamily="18" charset="0"/>
              </a:rPr>
              <a:t>stof</a:t>
            </a:r>
            <a:endParaRPr lang="af-ZA" sz="1300" b="1" dirty="0">
              <a:solidFill>
                <a:srgbClr val="2DA2BF"/>
              </a:solidFill>
              <a:effectLst/>
              <a:latin typeface="Cambria" panose="02040503050406030204" pitchFamily="18" charset="0"/>
            </a:endParaRPr>
          </a:p>
          <a:p>
            <a:pPr>
              <a:lnSpc>
                <a:spcPct val="115000"/>
              </a:lnSpc>
              <a:spcAft>
                <a:spcPts val="600"/>
              </a:spcAft>
            </a:pPr>
            <a:r>
              <a:rPr lang="af-ZA" sz="1100" b="1" u="sng" dirty="0">
                <a:solidFill>
                  <a:srgbClr val="0000FF"/>
                </a:solidFill>
                <a:effectLst/>
                <a:latin typeface="Calibri" panose="020F0502020204030204" pitchFamily="34" charset="0"/>
                <a:ea typeface="Times New Roman" panose="02020603050405020304" pitchFamily="18" charset="0"/>
              </a:rPr>
              <a:t>Psalm 62 – Net by God vind ek rus</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Hierdie Psalm druk die vaste geloof van Dawid uit terwyl hy in 'n situasie van groot uitdagings verkeer.  Dit gee aan hom nie net 'n rustige sekerheid midde-in aanvegtinge nie, maar dien ook as getuienis en bemoediging van die </a:t>
            </a:r>
            <a:r>
              <a:rPr lang="af-ZA" sz="1100" dirty="0" err="1">
                <a:effectLst/>
                <a:latin typeface="Calibri" panose="020F0502020204030204" pitchFamily="34" charset="0"/>
                <a:ea typeface="Times New Roman" panose="02020603050405020304" pitchFamily="18" charset="0"/>
              </a:rPr>
              <a:t>geloofsgemeenskap</a:t>
            </a:r>
            <a:r>
              <a:rPr lang="af-ZA" sz="1100" dirty="0">
                <a:effectLst/>
                <a:latin typeface="Calibri" panose="020F0502020204030204" pitchFamily="34" charset="0"/>
                <a:ea typeface="Times New Roman" panose="02020603050405020304" pitchFamily="18" charset="0"/>
              </a:rPr>
              <a:t>.  God is vir almal 'n veilige vesting.  Daarin kan 'n mens rus vind.</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Let op hoe hierdie Psalm regdeur een van belydenis en bemoediging is en waarskynlik in die liturgie gebruik is as getuienis aan die </a:t>
            </a:r>
            <a:r>
              <a:rPr lang="af-ZA" sz="1100" dirty="0" err="1">
                <a:effectLst/>
                <a:latin typeface="Calibri" panose="020F0502020204030204" pitchFamily="34" charset="0"/>
                <a:ea typeface="Times New Roman" panose="02020603050405020304" pitchFamily="18" charset="0"/>
              </a:rPr>
              <a:t>geloofsgemeenskap</a:t>
            </a:r>
            <a:r>
              <a:rPr lang="af-ZA" sz="1100" dirty="0">
                <a:effectLst/>
                <a:latin typeface="Calibri" panose="020F0502020204030204" pitchFamily="34" charset="0"/>
                <a:ea typeface="Times New Roman" panose="02020603050405020304" pitchFamily="18" charset="0"/>
              </a:rPr>
              <a:t> en dat die Psalm eers in die laaste vers, amper ongemerk, oorgaan tot 'n gebed aan God.</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Die Psalm kan in drie dele verdeel word weens die </a:t>
            </a:r>
            <a:r>
              <a:rPr lang="af-ZA" sz="1100" i="1" dirty="0">
                <a:effectLst/>
                <a:latin typeface="Calibri" panose="020F0502020204030204" pitchFamily="34" charset="0"/>
                <a:ea typeface="Times New Roman" panose="02020603050405020304" pitchFamily="18" charset="0"/>
              </a:rPr>
              <a:t>Selas</a:t>
            </a:r>
            <a:r>
              <a:rPr lang="af-ZA" sz="1100" dirty="0">
                <a:effectLst/>
                <a:latin typeface="Calibri" panose="020F0502020204030204" pitchFamily="34" charset="0"/>
                <a:ea typeface="Times New Roman" panose="02020603050405020304" pitchFamily="18" charset="0"/>
              </a:rPr>
              <a:t> en die herhalende frase in vers 2 en 6: </a:t>
            </a:r>
            <a:r>
              <a:rPr lang="af-ZA" sz="1100" i="1" dirty="0">
                <a:effectLst/>
                <a:latin typeface="Calibri" panose="020F0502020204030204" pitchFamily="34" charset="0"/>
                <a:ea typeface="Times New Roman" panose="02020603050405020304" pitchFamily="18" charset="0"/>
              </a:rPr>
              <a:t>"net by God vind ek rus"</a:t>
            </a:r>
            <a:r>
              <a:rPr lang="af-ZA" sz="1100" dirty="0">
                <a:effectLst/>
                <a:latin typeface="Calibri" panose="020F0502020204030204" pitchFamily="34" charset="0"/>
                <a:ea typeface="Times New Roman" panose="02020603050405020304" pitchFamily="18" charset="0"/>
              </a:rPr>
              <a:t>.</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Net by God vind ek rus</a:t>
            </a:r>
            <a:r>
              <a:rPr lang="af-ZA" sz="1100" dirty="0">
                <a:effectLst/>
                <a:latin typeface="Calibri" panose="020F0502020204030204" pitchFamily="34" charset="0"/>
                <a:ea typeface="Times New Roman" panose="02020603050405020304" pitchFamily="18" charset="0"/>
              </a:rPr>
              <a:t> – vers 2-5.  Dawid beweeg van 'n </a:t>
            </a:r>
            <a:r>
              <a:rPr lang="af-ZA" sz="1100" i="1" dirty="0">
                <a:effectLst/>
                <a:latin typeface="Calibri" panose="020F0502020204030204" pitchFamily="34" charset="0"/>
                <a:ea typeface="Times New Roman" panose="02020603050405020304" pitchFamily="18" charset="0"/>
              </a:rPr>
              <a:t>belydenis</a:t>
            </a:r>
            <a:r>
              <a:rPr lang="af-ZA" sz="1100" dirty="0">
                <a:effectLst/>
                <a:latin typeface="Calibri" panose="020F0502020204030204" pitchFamily="34" charset="0"/>
                <a:ea typeface="Times New Roman" panose="02020603050405020304" pitchFamily="18" charset="0"/>
              </a:rPr>
              <a:t> oor God se onwankelbaarheid waarin hy rus vind (vers 2-3), na 'n </a:t>
            </a:r>
            <a:r>
              <a:rPr lang="af-ZA" sz="1100" i="1" dirty="0">
                <a:effectLst/>
                <a:latin typeface="Calibri" panose="020F0502020204030204" pitchFamily="34" charset="0"/>
                <a:ea typeface="Times New Roman" panose="02020603050405020304" pitchFamily="18" charset="0"/>
              </a:rPr>
              <a:t>beskuldiging</a:t>
            </a:r>
            <a:r>
              <a:rPr lang="af-ZA" sz="1100" dirty="0">
                <a:effectLst/>
                <a:latin typeface="Calibri" panose="020F0502020204030204" pitchFamily="34" charset="0"/>
                <a:ea typeface="Times New Roman" panose="02020603050405020304" pitchFamily="18" charset="0"/>
              </a:rPr>
              <a:t> van sy teenstanders se pogings om hom op skynheilige wyse te na te kom en uit te werk (vers 4-5).</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Stort julle hart voor Hom uit</a:t>
            </a:r>
            <a:r>
              <a:rPr lang="af-ZA" sz="1100" dirty="0">
                <a:effectLst/>
                <a:latin typeface="Calibri" panose="020F0502020204030204" pitchFamily="34" charset="0"/>
                <a:ea typeface="Times New Roman" panose="02020603050405020304" pitchFamily="18" charset="0"/>
              </a:rPr>
              <a:t> – vers 6-9.  Dieselfde beweging word in dié deel van die Psalm gevind, net hierdie keer van </a:t>
            </a:r>
            <a:r>
              <a:rPr lang="af-ZA" sz="1100" i="1" dirty="0">
                <a:effectLst/>
                <a:latin typeface="Calibri" panose="020F0502020204030204" pitchFamily="34" charset="0"/>
                <a:ea typeface="Times New Roman" panose="02020603050405020304" pitchFamily="18" charset="0"/>
              </a:rPr>
              <a:t>belydenis</a:t>
            </a:r>
            <a:r>
              <a:rPr lang="af-ZA" sz="1100" dirty="0">
                <a:effectLst/>
                <a:latin typeface="Calibri" panose="020F0502020204030204" pitchFamily="34" charset="0"/>
                <a:ea typeface="Times New Roman" panose="02020603050405020304" pitchFamily="18" charset="0"/>
              </a:rPr>
              <a:t> (vers 6-8) na </a:t>
            </a:r>
            <a:r>
              <a:rPr lang="af-ZA" sz="1100" i="1" dirty="0">
                <a:effectLst/>
                <a:latin typeface="Calibri" panose="020F0502020204030204" pitchFamily="34" charset="0"/>
                <a:ea typeface="Times New Roman" panose="02020603050405020304" pitchFamily="18" charset="0"/>
              </a:rPr>
              <a:t>bemoediging</a:t>
            </a:r>
            <a:r>
              <a:rPr lang="af-ZA" sz="1100" dirty="0">
                <a:effectLst/>
                <a:latin typeface="Calibri" panose="020F0502020204030204" pitchFamily="34" charset="0"/>
                <a:ea typeface="Times New Roman" panose="02020603050405020304" pitchFamily="18" charset="0"/>
              </a:rPr>
              <a:t> van sy geloofsgenote (vers 9).  Let op hoe hy ook dié keer sy vertroue in God uitspreek en die volk aanmoedig om hulle hart voor God uit te stort (vgl. Ps. 102:1; 142:3).  God is vir ons 'n toevlug!</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Net God het regtig mag</a:t>
            </a:r>
            <a:r>
              <a:rPr lang="af-ZA" sz="1100" dirty="0">
                <a:effectLst/>
                <a:latin typeface="Calibri" panose="020F0502020204030204" pitchFamily="34" charset="0"/>
                <a:ea typeface="Times New Roman" panose="02020603050405020304" pitchFamily="18" charset="0"/>
              </a:rPr>
              <a:t> – vers 10-13.  'n Soortgelyke beweging is merkbaar in hierdie deel van die Psalm.  Die magteloosheid van die mens word onomwonde beskryf in terme van hulle verganklikheid en nietigheid (vers 10-11) en vergelyk met die mag van God wat alle mense </a:t>
            </a:r>
            <a:r>
              <a:rPr lang="af-ZA" sz="1100" dirty="0" err="1">
                <a:effectLst/>
                <a:latin typeface="Calibri" panose="020F0502020204030204" pitchFamily="34" charset="0"/>
                <a:ea typeface="Times New Roman" panose="02020603050405020304" pitchFamily="18" charset="0"/>
              </a:rPr>
              <a:t>impakteer</a:t>
            </a:r>
            <a:r>
              <a:rPr lang="af-ZA" sz="1100" dirty="0">
                <a:effectLst/>
                <a:latin typeface="Calibri" panose="020F0502020204030204" pitchFamily="34" charset="0"/>
                <a:ea typeface="Times New Roman" panose="02020603050405020304" pitchFamily="18" charset="0"/>
              </a:rPr>
              <a:t> en daarom die enigste Een is waarop 'n mens kan vertrou (vers 12-13).  Let op hoe Dawid ons waarsku om nie op geweld of rykdom te vertrou nie.  </a:t>
            </a:r>
            <a:r>
              <a:rPr lang="af-ZA" sz="1100" u="sng" dirty="0">
                <a:solidFill>
                  <a:srgbClr val="0000FF"/>
                </a:solidFill>
                <a:effectLst/>
                <a:latin typeface="Calibri" panose="020F0502020204030204" pitchFamily="34" charset="0"/>
                <a:ea typeface="Times New Roman" panose="02020603050405020304" pitchFamily="18" charset="0"/>
              </a:rPr>
              <a:t>Moenie dat rykdom "te na aan jou hart lê nie."</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Die laaste vers se gebed formuleer twee diep waarhede oor God.  Benewens God se mag (vers 12) staan sy </a:t>
            </a:r>
            <a:r>
              <a:rPr lang="af-ZA" sz="1100" i="1" dirty="0">
                <a:effectLst/>
                <a:latin typeface="Calibri" panose="020F0502020204030204" pitchFamily="34" charset="0"/>
                <a:ea typeface="Times New Roman" panose="02020603050405020304" pitchFamily="18" charset="0"/>
              </a:rPr>
              <a:t>liefde</a:t>
            </a:r>
            <a:r>
              <a:rPr lang="af-ZA" sz="1100" dirty="0">
                <a:effectLst/>
                <a:latin typeface="Calibri" panose="020F0502020204030204" pitchFamily="34" charset="0"/>
                <a:ea typeface="Times New Roman" panose="02020603050405020304" pitchFamily="18" charset="0"/>
              </a:rPr>
              <a:t> en sy </a:t>
            </a:r>
            <a:r>
              <a:rPr lang="af-ZA" sz="1100" i="1" dirty="0">
                <a:effectLst/>
                <a:latin typeface="Calibri" panose="020F0502020204030204" pitchFamily="34" charset="0"/>
                <a:ea typeface="Times New Roman" panose="02020603050405020304" pitchFamily="18" charset="0"/>
              </a:rPr>
              <a:t>regverdigheid</a:t>
            </a:r>
            <a:r>
              <a:rPr lang="af-ZA" sz="1100" dirty="0">
                <a:effectLst/>
                <a:latin typeface="Calibri" panose="020F0502020204030204" pitchFamily="34" charset="0"/>
                <a:ea typeface="Times New Roman" panose="02020603050405020304" pitchFamily="18" charset="0"/>
              </a:rPr>
              <a:t> uit as dié prentjie van God wat rus en versekering bring.  </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Ons kan op God se liefde vertrou: </a:t>
            </a:r>
            <a:r>
              <a:rPr lang="af-ZA" sz="1100" dirty="0">
                <a:effectLst/>
                <a:latin typeface="Calibri" panose="020F0502020204030204" pitchFamily="34" charset="0"/>
                <a:ea typeface="Times New Roman" panose="02020603050405020304" pitchFamily="18" charset="0"/>
              </a:rPr>
              <a:t>In die oorspronklike Hebreeus lui die eerste deel só: </a:t>
            </a:r>
            <a:r>
              <a:rPr lang="af-ZA" sz="1100" i="1" dirty="0">
                <a:effectLst/>
                <a:latin typeface="Calibri" panose="020F0502020204030204" pitchFamily="34" charset="0"/>
                <a:ea typeface="Times New Roman" panose="02020603050405020304" pitchFamily="18" charset="0"/>
              </a:rPr>
              <a:t>"en aan U, Here, behoort liefdestrou (</a:t>
            </a:r>
            <a:r>
              <a:rPr lang="af-ZA" sz="1100" dirty="0" err="1">
                <a:effectLst/>
                <a:latin typeface="Calibri" panose="020F0502020204030204" pitchFamily="34" charset="0"/>
                <a:ea typeface="Times New Roman" panose="02020603050405020304" pitchFamily="18" charset="0"/>
              </a:rPr>
              <a:t>gêsêd</a:t>
            </a:r>
            <a:r>
              <a:rPr lang="af-ZA" sz="1100" i="1" dirty="0">
                <a:effectLst/>
                <a:latin typeface="Calibri" panose="020F0502020204030204" pitchFamily="34" charset="0"/>
                <a:ea typeface="Times New Roman" panose="02020603050405020304" pitchFamily="18" charset="0"/>
              </a:rPr>
              <a:t>)" </a:t>
            </a:r>
            <a:r>
              <a:rPr lang="af-ZA" sz="1100" dirty="0">
                <a:effectLst/>
                <a:latin typeface="Calibri" panose="020F0502020204030204" pitchFamily="34" charset="0"/>
                <a:ea typeface="Times New Roman" panose="02020603050405020304" pitchFamily="18" charset="0"/>
              </a:rPr>
              <a:t>  wat beteken dat God se lojale liefde die grond van ons bestaan is.  Die NAV se vertaling verberg ietwat dié beskrywing van God met: "</a:t>
            </a:r>
            <a:r>
              <a:rPr lang="af-ZA" sz="1100" i="1" dirty="0">
                <a:effectLst/>
                <a:latin typeface="Calibri" panose="020F0502020204030204" pitchFamily="34" charset="0"/>
                <a:ea typeface="Times New Roman" panose="02020603050405020304" pitchFamily="18" charset="0"/>
              </a:rPr>
              <a:t>en 'n mens net op U, Here, kan vertrou".</a:t>
            </a:r>
            <a:r>
              <a:rPr lang="af-ZA" sz="1100" dirty="0">
                <a:effectLst/>
                <a:latin typeface="Calibri" panose="020F0502020204030204" pitchFamily="34" charset="0"/>
                <a:ea typeface="Times New Roman" panose="02020603050405020304" pitchFamily="18" charset="0"/>
              </a:rPr>
              <a:t>  Die punt van hierdie uitspraak van God is dat 'n mens op die getrouheid van sy liefde kan staatmaak.</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Ons kan op God se regverdigheid staatmaak: </a:t>
            </a:r>
            <a:r>
              <a:rPr lang="af-ZA" sz="1100" i="1" dirty="0">
                <a:effectLst/>
                <a:latin typeface="Calibri" panose="020F0502020204030204" pitchFamily="34" charset="0"/>
                <a:ea typeface="Times New Roman" panose="02020603050405020304" pitchFamily="18" charset="0"/>
              </a:rPr>
              <a:t> </a:t>
            </a:r>
            <a:r>
              <a:rPr lang="af-ZA" sz="1100" dirty="0">
                <a:effectLst/>
                <a:latin typeface="Calibri" panose="020F0502020204030204" pitchFamily="34" charset="0"/>
                <a:ea typeface="Times New Roman" panose="02020603050405020304" pitchFamily="18" charset="0"/>
              </a:rPr>
              <a:t>Die tweede deel van die vers sê: "</a:t>
            </a:r>
            <a:r>
              <a:rPr lang="af-ZA" sz="1100" i="1" dirty="0">
                <a:effectLst/>
                <a:latin typeface="Calibri" panose="020F0502020204030204" pitchFamily="34" charset="0"/>
                <a:ea typeface="Times New Roman" panose="02020603050405020304" pitchFamily="18" charset="0"/>
              </a:rPr>
              <a:t>dat U met elkeen handel volgens sy verdienste"</a:t>
            </a:r>
            <a:r>
              <a:rPr lang="af-ZA" sz="1100" dirty="0">
                <a:effectLst/>
                <a:latin typeface="Calibri" panose="020F0502020204030204" pitchFamily="34" charset="0"/>
                <a:ea typeface="Times New Roman" panose="02020603050405020304" pitchFamily="18" charset="0"/>
              </a:rPr>
              <a:t>.  Hierdie perspektief op God kan verkeerd gehoor word. In die oorspronklike Hebreeus word die woord </a:t>
            </a:r>
            <a:r>
              <a:rPr lang="af-ZA" sz="1100" i="1" dirty="0">
                <a:effectLst/>
                <a:latin typeface="Calibri" panose="020F0502020204030204" pitchFamily="34" charset="0"/>
                <a:ea typeface="Times New Roman" panose="02020603050405020304" pitchFamily="18" charset="0"/>
              </a:rPr>
              <a:t>werke</a:t>
            </a:r>
            <a:r>
              <a:rPr lang="af-ZA" sz="1100" dirty="0">
                <a:effectLst/>
                <a:latin typeface="Calibri" panose="020F0502020204030204" pitchFamily="34" charset="0"/>
                <a:ea typeface="Times New Roman" panose="02020603050405020304" pitchFamily="18" charset="0"/>
              </a:rPr>
              <a:t> gebruik, nie </a:t>
            </a:r>
            <a:r>
              <a:rPr lang="af-ZA" sz="1100" i="1" dirty="0">
                <a:effectLst/>
                <a:latin typeface="Calibri" panose="020F0502020204030204" pitchFamily="34" charset="0"/>
                <a:ea typeface="Times New Roman" panose="02020603050405020304" pitchFamily="18" charset="0"/>
              </a:rPr>
              <a:t>verdienste </a:t>
            </a:r>
            <a:r>
              <a:rPr lang="af-ZA" sz="1100" dirty="0">
                <a:effectLst/>
                <a:latin typeface="Calibri" panose="020F0502020204030204" pitchFamily="34" charset="0"/>
                <a:ea typeface="Times New Roman" panose="02020603050405020304" pitchFamily="18" charset="0"/>
              </a:rPr>
              <a:t>nie.  Daarby fokus die vers eintlik meer op die billikheid en regverdigheid van God.  Dit dien tot versekering en bemoediging wanneer mens aan die kortste end trek in jou verhouding met ander mense.  God het die mag (en die deernis) om in die laaste en finale instansie reg te laat geskied.  Daarop kan ons staatmaak.</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Dié gedagte van Psalm 62:13 (vgl. ook Ps. 28:4; Spr. 24:12; Jer. 17:10) het wyd in die NT 'n neerslag gevind.  God tree billik op teenoor alle mense volgens die somtotaal van hulle werke, die nalatenskap van hulle lewens.  Hier is 'n seleksie van dié tekste:</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Jesus</a:t>
            </a:r>
            <a:r>
              <a:rPr lang="af-ZA" sz="1100" dirty="0">
                <a:effectLst/>
                <a:latin typeface="Calibri" panose="020F0502020204030204" pitchFamily="34" charset="0"/>
                <a:ea typeface="Times New Roman" panose="02020603050405020304" pitchFamily="18" charset="0"/>
              </a:rPr>
              <a:t> verklaar in Matt. 16:27 op voetspoor van hierdie teks: "</a:t>
            </a:r>
            <a:r>
              <a:rPr lang="af-ZA" sz="1100" i="1" dirty="0">
                <a:effectLst/>
                <a:latin typeface="Calibri" panose="020F0502020204030204" pitchFamily="34" charset="0"/>
                <a:ea typeface="Times New Roman" panose="02020603050405020304" pitchFamily="18" charset="0"/>
              </a:rPr>
              <a:t>Die Seun van die mens gaan saam met sy engele kom. Hy sal beklee wees met dieselfde heerlikheid as sy Vader en </a:t>
            </a:r>
            <a:r>
              <a:rPr lang="af-ZA" sz="1100" b="1" i="1" dirty="0">
                <a:effectLst/>
                <a:latin typeface="Calibri" panose="020F0502020204030204" pitchFamily="34" charset="0"/>
                <a:ea typeface="Times New Roman" panose="02020603050405020304" pitchFamily="18" charset="0"/>
              </a:rPr>
              <a:t>sal elkeen volgens sy dade vergeld</a:t>
            </a:r>
            <a:r>
              <a:rPr lang="af-ZA" sz="1100" i="1" dirty="0">
                <a:effectLst/>
                <a:latin typeface="Calibri" panose="020F0502020204030204" pitchFamily="34" charset="0"/>
                <a:ea typeface="Times New Roman" panose="02020603050405020304" pitchFamily="18" charset="0"/>
              </a:rPr>
              <a:t>.</a:t>
            </a:r>
            <a:r>
              <a:rPr lang="af-ZA" sz="1100" dirty="0">
                <a:effectLst/>
                <a:latin typeface="Calibri" panose="020F0502020204030204" pitchFamily="34" charset="0"/>
                <a:ea typeface="Times New Roman" panose="02020603050405020304" pitchFamily="18" charset="0"/>
              </a:rPr>
              <a:t>"  Drie ander gedeeltes in Matteus brei verder hierop uit.  In Matt. 7:22-23 sê Jesus dat om in jou verhouding met God staat te maak op prediking, duiweluitdrywing en wonders doen, is 'n fundamentele fout, omdat sulke dinge jou as sodanig niks sal help in die oordeelsdag nie.  </a:t>
            </a:r>
            <a:r>
              <a:rPr lang="af-ZA" sz="1100" i="1" dirty="0">
                <a:effectLst/>
                <a:latin typeface="Calibri" panose="020F0502020204030204" pitchFamily="34" charset="0"/>
                <a:ea typeface="Times New Roman" panose="02020603050405020304" pitchFamily="18" charset="0"/>
              </a:rPr>
              <a:t>God wil hê dat ons doen wat Hy van ons vra</a:t>
            </a:r>
            <a:r>
              <a:rPr lang="af-ZA" sz="1100" dirty="0">
                <a:effectLst/>
                <a:latin typeface="Calibri" panose="020F0502020204030204" pitchFamily="34" charset="0"/>
                <a:ea typeface="Times New Roman" panose="02020603050405020304" pitchFamily="18" charset="0"/>
              </a:rPr>
              <a:t>; In Matt. 13:41-42 sê Jesus verder dat dié wat ander in sonde laat val en God se wil in die wind slaan, sal vernietig word in die oordeel van God.  Jesus se duidelikste woord hieroor is in Matt. 25:31-46 waar hy werk met die metafoor van die skeiding van mense in skape en bokke, dié wat God se guns geniet (skape) en dié wat dit nie sal kry nie (bokke).  Albei groepe word met </a:t>
            </a:r>
            <a:r>
              <a:rPr lang="af-ZA" sz="1100" i="1" dirty="0">
                <a:effectLst/>
                <a:latin typeface="Calibri" panose="020F0502020204030204" pitchFamily="34" charset="0"/>
                <a:ea typeface="Times New Roman" panose="02020603050405020304" pitchFamily="18" charset="0"/>
              </a:rPr>
              <a:t>dieselfde maatstaf</a:t>
            </a:r>
            <a:r>
              <a:rPr lang="af-ZA" sz="1100" dirty="0">
                <a:effectLst/>
                <a:latin typeface="Calibri" panose="020F0502020204030204" pitchFamily="34" charset="0"/>
                <a:ea typeface="Times New Roman" panose="02020603050405020304" pitchFamily="18" charset="0"/>
              </a:rPr>
              <a:t> gemeet, </a:t>
            </a:r>
            <a:r>
              <a:rPr lang="af-ZA" sz="1100" i="1" dirty="0">
                <a:effectLst/>
                <a:latin typeface="Calibri" panose="020F0502020204030204" pitchFamily="34" charset="0"/>
                <a:ea typeface="Times New Roman" panose="02020603050405020304" pitchFamily="18" charset="0"/>
              </a:rPr>
              <a:t>óf hulle die wil van God uitgevoer het óf nie</a:t>
            </a:r>
            <a:r>
              <a:rPr lang="af-ZA" sz="1100" dirty="0">
                <a:effectLst/>
                <a:latin typeface="Calibri" panose="020F0502020204030204" pitchFamily="34" charset="0"/>
                <a:ea typeface="Times New Roman" panose="02020603050405020304" pitchFamily="18" charset="0"/>
              </a:rPr>
              <a:t>.  En die wil van God is duidelik, dat hongeriges, dorstiges, vreemdelinge, armes, siekes en gevangenes versorg sal word.  Dié wat dít doen, sal die erfenis van God in besit neem.</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Paulus</a:t>
            </a:r>
            <a:r>
              <a:rPr lang="af-ZA" sz="1100" dirty="0">
                <a:effectLst/>
                <a:latin typeface="Calibri" panose="020F0502020204030204" pitchFamily="34" charset="0"/>
                <a:ea typeface="Times New Roman" panose="02020603050405020304" pitchFamily="18" charset="0"/>
              </a:rPr>
              <a:t>  gebruik ook Ps. 62:13 in sy beredenering in Rom. 2:6-8 oor God se hantering van die ganse mensdom: </a:t>
            </a:r>
            <a:r>
              <a:rPr lang="af-ZA" sz="1100" i="1" dirty="0">
                <a:effectLst/>
                <a:latin typeface="Calibri" panose="020F0502020204030204" pitchFamily="34" charset="0"/>
                <a:ea typeface="Times New Roman" panose="02020603050405020304" pitchFamily="18" charset="0"/>
              </a:rPr>
              <a:t>"</a:t>
            </a:r>
            <a:r>
              <a:rPr lang="af-ZA" sz="1100" b="1" i="1" dirty="0">
                <a:effectLst/>
                <a:latin typeface="Calibri" panose="020F0502020204030204" pitchFamily="34" charset="0"/>
                <a:ea typeface="Times New Roman" panose="02020603050405020304" pitchFamily="18" charset="0"/>
              </a:rPr>
              <a:t>Hy</a:t>
            </a:r>
            <a:r>
              <a:rPr lang="af-ZA" sz="1100" i="1" dirty="0">
                <a:effectLst/>
                <a:latin typeface="Calibri" panose="020F0502020204030204" pitchFamily="34" charset="0"/>
                <a:ea typeface="Times New Roman" panose="02020603050405020304" pitchFamily="18" charset="0"/>
              </a:rPr>
              <a:t> </a:t>
            </a:r>
            <a:r>
              <a:rPr lang="af-ZA" sz="1100" b="1" i="1" dirty="0">
                <a:effectLst/>
                <a:latin typeface="Calibri" panose="020F0502020204030204" pitchFamily="34" charset="0"/>
                <a:ea typeface="Times New Roman" panose="02020603050405020304" pitchFamily="18" charset="0"/>
              </a:rPr>
              <a:t>sal elkeen vergeld volgens sy dade</a:t>
            </a:r>
            <a:r>
              <a:rPr lang="af-ZA" sz="1100" i="1" dirty="0">
                <a:effectLst/>
                <a:latin typeface="Calibri" panose="020F0502020204030204" pitchFamily="34" charset="0"/>
                <a:ea typeface="Times New Roman" panose="02020603050405020304" pitchFamily="18" charset="0"/>
              </a:rPr>
              <a:t>: aan dié wat in goeddoen volhard en op dié manier soek na ewige heerlikheid, eer en onverganklikheid, gee Hy die ewige lewe; ﻿maar dié wat uit selfsug ongehoorsaam is aan die waarheid en toegee aan die ongeregtigheid, straf Hy in sy toorn." </a:t>
            </a:r>
            <a:r>
              <a:rPr lang="af-ZA" sz="1100" dirty="0">
                <a:effectLst/>
                <a:latin typeface="Calibri" panose="020F0502020204030204" pitchFamily="34" charset="0"/>
                <a:ea typeface="Times New Roman" panose="02020603050405020304" pitchFamily="18" charset="0"/>
              </a:rPr>
              <a:t>  Paulus skryf in dieselfde gedeelte ook oor God se voortdurende en regverdige betrokkenheid in elke mens se lewe, gemik op transformasie hier en nou, maar ook met die oog op die ewige lewe: </a:t>
            </a:r>
            <a:r>
              <a:rPr lang="af-ZA" sz="1100" i="1" dirty="0">
                <a:effectLst/>
                <a:latin typeface="Calibri" panose="020F0502020204030204" pitchFamily="34" charset="0"/>
                <a:ea typeface="Times New Roman" panose="02020603050405020304" pitchFamily="18" charset="0"/>
              </a:rPr>
              <a:t>"﻿Lyding en benoudheid bring Hy oor die lewe van elke mens wat kwaad doen, in die eerste plek oor dié van die Jood, maar ook oor dié van die nie-Jood. Ewige heerlikheid, eer en vrede skenk Hy aan elkeen wat goed doen, in die eerste plek aan die Jood, maar ook aan die nie-Jood. God trek immers niemand voor nie."</a:t>
            </a:r>
            <a:r>
              <a:rPr lang="af-ZA" sz="1100" dirty="0">
                <a:effectLst/>
                <a:latin typeface="Calibri" panose="020F0502020204030204" pitchFamily="34" charset="0"/>
                <a:ea typeface="Times New Roman" panose="02020603050405020304" pitchFamily="18" charset="0"/>
              </a:rPr>
              <a:t> </a:t>
            </a:r>
            <a:r>
              <a:rPr lang="af-ZA" sz="1100" dirty="0" err="1">
                <a:effectLst/>
                <a:latin typeface="Calibri" panose="020F0502020204030204" pitchFamily="34" charset="0"/>
                <a:ea typeface="Times New Roman" panose="02020603050405020304" pitchFamily="18" charset="0"/>
              </a:rPr>
              <a:t>Rom</a:t>
            </a:r>
            <a:r>
              <a:rPr lang="af-ZA" sz="1100" dirty="0">
                <a:effectLst/>
                <a:latin typeface="Calibri" panose="020F0502020204030204" pitchFamily="34" charset="0"/>
                <a:ea typeface="Times New Roman" panose="02020603050405020304" pitchFamily="18" charset="0"/>
              </a:rPr>
              <a:t> 2:9-11.  Wonderlike woorde!  Trouens, God maak dit moontlik vir elkeen wat Hom wil gehoorsaam  om dit reg te kry: </a:t>
            </a:r>
            <a:r>
              <a:rPr lang="af-ZA" sz="1100" i="1" dirty="0">
                <a:effectLst/>
                <a:latin typeface="Calibri" panose="020F0502020204030204" pitchFamily="34" charset="0"/>
                <a:ea typeface="Times New Roman" panose="02020603050405020304" pitchFamily="18" charset="0"/>
              </a:rPr>
              <a:t>"in Christus Jesus het Hy ons geskep om ons lewe te wy aan die goeie dade waarvoor Hy ons bestem het." </a:t>
            </a:r>
            <a:r>
              <a:rPr lang="af-ZA" sz="1100" dirty="0">
                <a:effectLst/>
                <a:latin typeface="Calibri" panose="020F0502020204030204" pitchFamily="34" charset="0"/>
                <a:ea typeface="Times New Roman" panose="02020603050405020304" pitchFamily="18" charset="0"/>
              </a:rPr>
              <a:t>(Ef. 2:10).  Die teenoorgestelde is ook waar, soos ons lees in Paulus se opmerkings oor God se hantering van vals apostels in 2 Kor. 11:15: </a:t>
            </a:r>
            <a:r>
              <a:rPr lang="af-ZA" sz="1100" i="1" dirty="0">
                <a:effectLst/>
                <a:latin typeface="Calibri" panose="020F0502020204030204" pitchFamily="34" charset="0"/>
                <a:ea typeface="Times New Roman" panose="02020603050405020304" pitchFamily="18" charset="0"/>
              </a:rPr>
              <a:t>"Daarom is dit ook nie snaaks dat sy dienaars hulle voordoen as mense wat die wil van God doen nie. Aan die einde sal hulle kry wat hulle vir hulle dade verdien."  </a:t>
            </a:r>
            <a:r>
              <a:rPr lang="af-ZA" sz="1100" dirty="0">
                <a:effectLst/>
                <a:latin typeface="Calibri" panose="020F0502020204030204" pitchFamily="34" charset="0"/>
                <a:ea typeface="Times New Roman" panose="02020603050405020304" pitchFamily="18" charset="0"/>
              </a:rPr>
              <a:t>Hy gaan selfs so ver om God vir optrede teen kwaadwilliges te vra: </a:t>
            </a:r>
            <a:r>
              <a:rPr lang="af-ZA" sz="1100" i="1" dirty="0">
                <a:effectLst/>
                <a:latin typeface="Calibri" panose="020F0502020204030204" pitchFamily="34" charset="0"/>
                <a:ea typeface="Times New Roman" panose="02020603050405020304" pitchFamily="18" charset="0"/>
              </a:rPr>
              <a:t>"Aleksander, die kopersmid, het my baie kwaad aangedoen. Mag die Here hom vergeld vir wat hy gedoen het." </a:t>
            </a:r>
            <a:r>
              <a:rPr lang="af-ZA" sz="1100" dirty="0">
                <a:effectLst/>
                <a:latin typeface="Calibri" panose="020F0502020204030204" pitchFamily="34" charset="0"/>
                <a:ea typeface="Times New Roman" panose="02020603050405020304" pitchFamily="18" charset="0"/>
              </a:rPr>
              <a:t>(2 Tim 4:14).</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Petrus</a:t>
            </a:r>
            <a:r>
              <a:rPr lang="af-ZA" sz="1100" dirty="0">
                <a:effectLst/>
                <a:latin typeface="Calibri" panose="020F0502020204030204" pitchFamily="34" charset="0"/>
                <a:ea typeface="Times New Roman" panose="02020603050405020304" pitchFamily="18" charset="0"/>
              </a:rPr>
              <a:t> gebruik hierdie Psalm as appèl aan die gelowiges om uit eerbied vir God in totale toewyding te leef: </a:t>
            </a:r>
            <a:r>
              <a:rPr lang="af-ZA" sz="1100" i="1" dirty="0">
                <a:effectLst/>
                <a:latin typeface="Calibri" panose="020F0502020204030204" pitchFamily="34" charset="0"/>
                <a:ea typeface="Times New Roman" panose="02020603050405020304" pitchFamily="18" charset="0"/>
              </a:rPr>
              <a:t>"Aangesien julle Hom as Vader aanroep wat </a:t>
            </a:r>
            <a:r>
              <a:rPr lang="af-ZA" sz="1100" b="1" i="1" dirty="0">
                <a:effectLst/>
                <a:latin typeface="Calibri" panose="020F0502020204030204" pitchFamily="34" charset="0"/>
                <a:ea typeface="Times New Roman" panose="02020603050405020304" pitchFamily="18" charset="0"/>
              </a:rPr>
              <a:t>oor elke mens onpartydig volgens sy dade oordeel</a:t>
            </a:r>
            <a:r>
              <a:rPr lang="af-ZA" sz="1100" i="1" dirty="0">
                <a:effectLst/>
                <a:latin typeface="Calibri" panose="020F0502020204030204" pitchFamily="34" charset="0"/>
                <a:ea typeface="Times New Roman" panose="02020603050405020304" pitchFamily="18" charset="0"/>
              </a:rPr>
              <a:t>, lewe dan in eerbied vir Hom gedurende die tyd van julle vreemdelingskap in die wêreld."</a:t>
            </a:r>
            <a:r>
              <a:rPr lang="af-ZA" sz="1100" dirty="0">
                <a:effectLst/>
                <a:latin typeface="Calibri" panose="020F0502020204030204" pitchFamily="34" charset="0"/>
                <a:ea typeface="Times New Roman" panose="02020603050405020304" pitchFamily="18" charset="0"/>
              </a:rPr>
              <a:t> (1 Pet. 1:17).</a:t>
            </a:r>
          </a:p>
          <a:p>
            <a:pPr marL="342900" lvl="0" indent="-342900">
              <a:lnSpc>
                <a:spcPct val="115000"/>
              </a:lnSpc>
              <a:spcAft>
                <a:spcPts val="600"/>
              </a:spcAft>
              <a:buFont typeface="Symbol" panose="05050102010706020507" pitchFamily="18" charset="2"/>
              <a:buChar char=""/>
            </a:pPr>
            <a:r>
              <a:rPr lang="af-ZA" sz="1100" b="1" dirty="0">
                <a:effectLst/>
                <a:latin typeface="Calibri" panose="020F0502020204030204" pitchFamily="34" charset="0"/>
                <a:ea typeface="Times New Roman" panose="02020603050405020304" pitchFamily="18" charset="0"/>
              </a:rPr>
              <a:t>Johannes</a:t>
            </a:r>
            <a:r>
              <a:rPr lang="af-ZA" sz="1100" dirty="0">
                <a:effectLst/>
                <a:latin typeface="Calibri" panose="020F0502020204030204" pitchFamily="34" charset="0"/>
                <a:ea typeface="Times New Roman" panose="02020603050405020304" pitchFamily="18" charset="0"/>
              </a:rPr>
              <a:t> gebruik ook hierdie Psalm om God se regverdige oordeel oor die afvalliges in die gemeente van </a:t>
            </a:r>
            <a:r>
              <a:rPr lang="af-ZA" sz="1100" dirty="0" err="1">
                <a:effectLst/>
                <a:latin typeface="Calibri" panose="020F0502020204030204" pitchFamily="34" charset="0"/>
                <a:ea typeface="Times New Roman" panose="02020603050405020304" pitchFamily="18" charset="0"/>
              </a:rPr>
              <a:t>Tiatira</a:t>
            </a:r>
            <a:r>
              <a:rPr lang="af-ZA" sz="1100" dirty="0">
                <a:effectLst/>
                <a:latin typeface="Calibri" panose="020F0502020204030204" pitchFamily="34" charset="0"/>
                <a:ea typeface="Times New Roman" panose="02020603050405020304" pitchFamily="18" charset="0"/>
              </a:rPr>
              <a:t> uit te spreek: </a:t>
            </a:r>
            <a:r>
              <a:rPr lang="af-ZA" sz="1100" i="1" dirty="0">
                <a:effectLst/>
                <a:latin typeface="Calibri" panose="020F0502020204030204" pitchFamily="34" charset="0"/>
                <a:ea typeface="Times New Roman" panose="02020603050405020304" pitchFamily="18" charset="0"/>
              </a:rPr>
              <a:t>"Dan sal al die gemeentes weet dat dit Ek is, die Een wat die gedagtes en begeertes van die mens deurgrond. Ek </a:t>
            </a:r>
            <a:r>
              <a:rPr lang="af-ZA" sz="1100" b="1" i="1" dirty="0">
                <a:effectLst/>
                <a:latin typeface="Calibri" panose="020F0502020204030204" pitchFamily="34" charset="0"/>
                <a:ea typeface="Times New Roman" panose="02020603050405020304" pitchFamily="18" charset="0"/>
              </a:rPr>
              <a:t>sal elkeen van julle straf volgens julle doen en late.</a:t>
            </a:r>
            <a:r>
              <a:rPr lang="af-ZA" sz="1100" i="1" dirty="0">
                <a:effectLst/>
                <a:latin typeface="Calibri" panose="020F0502020204030204" pitchFamily="34" charset="0"/>
                <a:ea typeface="Times New Roman" panose="02020603050405020304" pitchFamily="18" charset="0"/>
              </a:rPr>
              <a:t>"</a:t>
            </a:r>
            <a:r>
              <a:rPr lang="af-ZA" sz="1100" dirty="0">
                <a:effectLst/>
                <a:latin typeface="Calibri" panose="020F0502020204030204" pitchFamily="34" charset="0"/>
                <a:ea typeface="Times New Roman" panose="02020603050405020304" pitchFamily="18" charset="0"/>
              </a:rPr>
              <a:t>(Open 2:23).  Dit is ook die geval in sy visioen van die laaste oordeel oor die mensdom voor die groot wit troon van God: </a:t>
            </a:r>
            <a:r>
              <a:rPr lang="af-ZA" sz="1100" i="1" dirty="0">
                <a:effectLst/>
                <a:latin typeface="Calibri" panose="020F0502020204030204" pitchFamily="34" charset="0"/>
                <a:ea typeface="Times New Roman" panose="02020603050405020304" pitchFamily="18" charset="0"/>
              </a:rPr>
              <a:t>"Ek het die dooies, groot en klein, voor die troon sien staan, en die boeke is oopgemaak. Daar is ook 'n ander boek oopgemaak, dit is die boek van die lewe. Die dooies is toe geoordeel volgens wat daar in die boeke geskrywe staan </a:t>
            </a:r>
            <a:r>
              <a:rPr lang="af-ZA" sz="1100" b="1" i="1" dirty="0">
                <a:effectLst/>
                <a:latin typeface="Calibri" panose="020F0502020204030204" pitchFamily="34" charset="0"/>
                <a:ea typeface="Times New Roman" panose="02020603050405020304" pitchFamily="18" charset="0"/>
              </a:rPr>
              <a:t>oor alles wat hulle gedoen het</a:t>
            </a:r>
            <a:r>
              <a:rPr lang="af-ZA" sz="1100" i="1" dirty="0">
                <a:effectLst/>
                <a:latin typeface="Calibri" panose="020F0502020204030204" pitchFamily="34" charset="0"/>
                <a:ea typeface="Times New Roman" panose="02020603050405020304" pitchFamily="18" charset="0"/>
              </a:rPr>
              <a:t>. Die see het die dooies teruggegee wat daarin was, en die dood en die doderyk het die dooies teruggegee wat in hulle was, en </a:t>
            </a:r>
            <a:r>
              <a:rPr lang="af-ZA" sz="1100" b="1" i="1" dirty="0">
                <a:effectLst/>
                <a:latin typeface="Calibri" panose="020F0502020204030204" pitchFamily="34" charset="0"/>
                <a:ea typeface="Times New Roman" panose="02020603050405020304" pitchFamily="18" charset="0"/>
              </a:rPr>
              <a:t>oor elkeen is geoordeel volgens wat hy gedoen het</a:t>
            </a:r>
            <a:r>
              <a:rPr lang="af-ZA" sz="1100" i="1" dirty="0">
                <a:effectLst/>
                <a:latin typeface="Calibri" panose="020F0502020204030204" pitchFamily="34" charset="0"/>
                <a:ea typeface="Times New Roman" panose="02020603050405020304" pitchFamily="18" charset="0"/>
              </a:rPr>
              <a:t>."</a:t>
            </a:r>
            <a:r>
              <a:rPr lang="af-ZA" sz="1100" dirty="0">
                <a:effectLst/>
                <a:latin typeface="Calibri" panose="020F0502020204030204" pitchFamily="34" charset="0"/>
                <a:ea typeface="Times New Roman" panose="02020603050405020304" pitchFamily="18" charset="0"/>
              </a:rPr>
              <a:t> (20:12-13) Netso gebruik hy dié Psalm om Jesus se beloning van dié wat in Hom glo te motiveer: </a:t>
            </a:r>
            <a:r>
              <a:rPr lang="af-ZA" sz="1100" i="1" dirty="0">
                <a:effectLst/>
                <a:latin typeface="Calibri" panose="020F0502020204030204" pitchFamily="34" charset="0"/>
                <a:ea typeface="Times New Roman" panose="02020603050405020304" pitchFamily="18" charset="0"/>
              </a:rPr>
              <a:t>"﻿Jesus sê toe weer: 'Kyk, Ek kom gou! Ek bring die loon saam met My om </a:t>
            </a:r>
            <a:r>
              <a:rPr lang="af-ZA" sz="1100" b="1" i="1" dirty="0">
                <a:effectLst/>
                <a:latin typeface="Calibri" panose="020F0502020204030204" pitchFamily="34" charset="0"/>
                <a:ea typeface="Times New Roman" panose="02020603050405020304" pitchFamily="18" charset="0"/>
              </a:rPr>
              <a:t>elkeen te beloon vir wat hy gedoen het</a:t>
            </a:r>
            <a:r>
              <a:rPr lang="af-ZA" sz="1100" i="1" dirty="0">
                <a:effectLst/>
                <a:latin typeface="Calibri" panose="020F0502020204030204" pitchFamily="34" charset="0"/>
                <a:ea typeface="Times New Roman" panose="02020603050405020304" pitchFamily="18" charset="0"/>
              </a:rPr>
              <a:t>. ﻿Ek is die Alfa en die Omega, die Eerste en die Laaste, die Begin en die Einde. 'Geseënd is dié wat hulle klere was, sodat hulle reg kan hê op die boom van die lewe en deur die poorte in die stad kan ingaan. Buitekant is die dwaalleraars, die bedrieërs en die onsedelikes, die moordenaars en die afgodsdienaars en almal wat valsheid liefhet en doen."</a:t>
            </a:r>
            <a:r>
              <a:rPr lang="af-ZA" sz="1100" dirty="0">
                <a:effectLst/>
                <a:latin typeface="Calibri" panose="020F0502020204030204" pitchFamily="34" charset="0"/>
                <a:ea typeface="Times New Roman" panose="02020603050405020304" pitchFamily="18" charset="0"/>
              </a:rPr>
              <a:t> (22:12-14).</a:t>
            </a:r>
          </a:p>
          <a:p>
            <a:pPr>
              <a:lnSpc>
                <a:spcPct val="115000"/>
              </a:lnSpc>
              <a:spcAft>
                <a:spcPts val="600"/>
              </a:spcAft>
            </a:pPr>
            <a:r>
              <a:rPr lang="af-ZA" sz="1100" u="sng" dirty="0">
                <a:solidFill>
                  <a:srgbClr val="0000FF"/>
                </a:solidFill>
                <a:effectLst/>
                <a:latin typeface="Calibri" panose="020F0502020204030204" pitchFamily="34" charset="0"/>
                <a:ea typeface="Times New Roman" panose="02020603050405020304" pitchFamily="18" charset="0"/>
              </a:rPr>
              <a:t>Dat ons dade dus belangrik is vir God, is duidelik.  Die gedagte is nie dat ons daardeur iets verdien nie.  Dit kan ons nooit nie.  Maar, dit is ook duidelik dat daar niks is wat geloof so duidelik kan toon, as dat ons doen wat God van ons vra nie</a:t>
            </a:r>
            <a:r>
              <a:rPr lang="af-ZA" sz="1100" dirty="0">
                <a:effectLst/>
                <a:latin typeface="Calibri" panose="020F0502020204030204" pitchFamily="34" charset="0"/>
                <a:ea typeface="Times New Roman" panose="02020603050405020304" pitchFamily="18" charset="0"/>
              </a:rPr>
              <a:t> – presies wat </a:t>
            </a:r>
            <a:r>
              <a:rPr lang="af-ZA" sz="1100" b="1" dirty="0">
                <a:effectLst/>
                <a:latin typeface="Calibri" panose="020F0502020204030204" pitchFamily="34" charset="0"/>
                <a:ea typeface="Times New Roman" panose="02020603050405020304" pitchFamily="18" charset="0"/>
              </a:rPr>
              <a:t>Jakobus</a:t>
            </a:r>
            <a:r>
              <a:rPr lang="af-ZA" sz="1100" dirty="0">
                <a:effectLst/>
                <a:latin typeface="Calibri" panose="020F0502020204030204" pitchFamily="34" charset="0"/>
                <a:ea typeface="Times New Roman" panose="02020603050405020304" pitchFamily="18" charset="0"/>
              </a:rPr>
              <a:t> so prakties uitspel in sy brief onder die opskrifte: </a:t>
            </a:r>
            <a:r>
              <a:rPr lang="af-ZA" sz="1100" i="1" dirty="0">
                <a:effectLst/>
                <a:latin typeface="Calibri" panose="020F0502020204030204" pitchFamily="34" charset="0"/>
                <a:ea typeface="Times New Roman" panose="02020603050405020304" pitchFamily="18" charset="0"/>
              </a:rPr>
              <a:t>Hoor en Doen</a:t>
            </a:r>
            <a:r>
              <a:rPr lang="af-ZA" sz="1100" dirty="0">
                <a:effectLst/>
                <a:latin typeface="Calibri" panose="020F0502020204030204" pitchFamily="34" charset="0"/>
                <a:ea typeface="Times New Roman" panose="02020603050405020304" pitchFamily="18" charset="0"/>
              </a:rPr>
              <a:t> (1:19-27) en </a:t>
            </a:r>
            <a:r>
              <a:rPr lang="af-ZA" sz="1100" i="1" dirty="0">
                <a:effectLst/>
                <a:latin typeface="Calibri" panose="020F0502020204030204" pitchFamily="34" charset="0"/>
                <a:ea typeface="Times New Roman" panose="02020603050405020304" pitchFamily="18" charset="0"/>
              </a:rPr>
              <a:t>Glo en Doen</a:t>
            </a:r>
            <a:r>
              <a:rPr lang="af-ZA" sz="1100" dirty="0">
                <a:effectLst/>
                <a:latin typeface="Calibri" panose="020F0502020204030204" pitchFamily="34" charset="0"/>
                <a:ea typeface="Times New Roman" panose="02020603050405020304" pitchFamily="18" charset="0"/>
              </a:rPr>
              <a:t> (2:14-26).</a:t>
            </a:r>
          </a:p>
          <a:p>
            <a:pPr>
              <a:lnSpc>
                <a:spcPct val="115000"/>
              </a:lnSpc>
              <a:spcAft>
                <a:spcPts val="600"/>
              </a:spcAft>
            </a:pPr>
            <a:endParaRPr lang="af-ZA" sz="1100" b="1" u="sng" kern="0" dirty="0">
              <a:solidFill>
                <a:srgbClr val="21798E"/>
              </a:solidFill>
              <a:effectLst/>
              <a:latin typeface="Calibri" panose="020F0502020204030204" pitchFamily="34" charset="0"/>
            </a:endParaRPr>
          </a:p>
          <a:p>
            <a:pPr>
              <a:lnSpc>
                <a:spcPct val="115000"/>
              </a:lnSpc>
              <a:spcAft>
                <a:spcPts val="600"/>
              </a:spcAft>
            </a:pPr>
            <a:r>
              <a:rPr lang="en-GB" sz="1400" b="1" u="sng" kern="0" dirty="0" err="1">
                <a:solidFill>
                  <a:srgbClr val="21798E"/>
                </a:solidFill>
                <a:effectLst/>
                <a:latin typeface="Cambria" panose="02040503050406030204" pitchFamily="18" charset="0"/>
              </a:rPr>
              <a:t>Erediens</a:t>
            </a:r>
            <a:endParaRPr lang="af-ZA" sz="1400" b="1" u="none" kern="0" dirty="0">
              <a:solidFill>
                <a:srgbClr val="21798E"/>
              </a:solidFill>
              <a:effectLst/>
              <a:latin typeface="Cambria" panose="02040503050406030204" pitchFamily="18" charset="0"/>
            </a:endParaRPr>
          </a:p>
          <a:p>
            <a:pPr>
              <a:lnSpc>
                <a:spcPct val="115000"/>
              </a:lnSpc>
              <a:spcAft>
                <a:spcPts val="600"/>
              </a:spcAft>
            </a:pPr>
            <a:endParaRPr lang="af-ZA" sz="1400" b="1" u="none" kern="0" dirty="0">
              <a:solidFill>
                <a:srgbClr val="21798E"/>
              </a:solidFill>
              <a:effectLst/>
              <a:latin typeface="Cambria" panose="02040503050406030204" pitchFamily="18" charset="0"/>
            </a:endParaRPr>
          </a:p>
          <a:p>
            <a:pPr>
              <a:lnSpc>
                <a:spcPct val="115000"/>
              </a:lnSpc>
              <a:spcAft>
                <a:spcPts val="600"/>
              </a:spcAft>
            </a:pPr>
            <a:r>
              <a:rPr lang="en-GB" sz="1300" b="1" u="sng" dirty="0" err="1">
                <a:solidFill>
                  <a:srgbClr val="2DA2BF"/>
                </a:solidFill>
                <a:effectLst/>
                <a:latin typeface="Cambria" panose="02040503050406030204" pitchFamily="18" charset="0"/>
              </a:rPr>
              <a:t>Tema</a:t>
            </a:r>
            <a:endParaRPr lang="af-ZA" sz="1300" b="1" u="none" dirty="0">
              <a:solidFill>
                <a:srgbClr val="2DA2BF"/>
              </a:solidFill>
              <a:effectLst/>
              <a:latin typeface="Cambria" panose="02040503050406030204" pitchFamily="18" charset="0"/>
            </a:endParaRPr>
          </a:p>
          <a:p>
            <a:pPr>
              <a:lnSpc>
                <a:spcPct val="115000"/>
              </a:lnSpc>
              <a:spcAft>
                <a:spcPts val="600"/>
              </a:spcAft>
            </a:pPr>
            <a:r>
              <a:rPr lang="en-GB" sz="1300" b="1" u="sng" dirty="0">
                <a:solidFill>
                  <a:srgbClr val="2DA2BF"/>
                </a:solidFill>
                <a:effectLst/>
                <a:latin typeface="Cambria" panose="02040503050406030204" pitchFamily="18" charset="0"/>
              </a:rPr>
              <a:t>PowerPoint </a:t>
            </a:r>
            <a:r>
              <a:rPr lang="en-GB" sz="1300" b="1" u="sng" dirty="0" err="1">
                <a:solidFill>
                  <a:srgbClr val="2DA2BF"/>
                </a:solidFill>
                <a:effectLst/>
                <a:latin typeface="Cambria" panose="02040503050406030204" pitchFamily="18" charset="0"/>
              </a:rPr>
              <a:t>agtergrond</a:t>
            </a:r>
            <a:endParaRPr lang="af-ZA" sz="1300" b="1" dirty="0">
              <a:solidFill>
                <a:srgbClr val="2DA2BF"/>
              </a:solidFill>
              <a:effectLst/>
              <a:latin typeface="Cambria" panose="02040503050406030204" pitchFamily="18" charset="0"/>
            </a:endParaRPr>
          </a:p>
          <a:p>
            <a:pPr marL="0" indent="0">
              <a:lnSpc>
                <a:spcPct val="115000"/>
              </a:lnSpc>
              <a:spcAft>
                <a:spcPts val="600"/>
              </a:spcAft>
              <a:buFont typeface="+mj-lt"/>
              <a:buNone/>
            </a:pPr>
            <a:r>
              <a:rPr lang="en-GB" sz="1100" dirty="0">
                <a:effectLst/>
                <a:latin typeface="Calibri" panose="020F0502020204030204" pitchFamily="34" charset="0"/>
                <a:ea typeface="Times New Roman" panose="02020603050405020304" pitchFamily="18" charset="0"/>
              </a:rPr>
              <a:t>Die rots sluit </a:t>
            </a:r>
            <a:r>
              <a:rPr lang="en-GB" sz="1100" dirty="0" err="1">
                <a:effectLst/>
                <a:latin typeface="Calibri" panose="020F0502020204030204" pitchFamily="34" charset="0"/>
                <a:ea typeface="Times New Roman" panose="02020603050405020304" pitchFamily="18" charset="0"/>
              </a:rPr>
              <a:t>aan</a:t>
            </a:r>
            <a:r>
              <a:rPr lang="en-GB" sz="1100" dirty="0">
                <a:effectLst/>
                <a:latin typeface="Calibri" panose="020F0502020204030204" pitchFamily="34" charset="0"/>
                <a:ea typeface="Times New Roman" panose="02020603050405020304" pitchFamily="18" charset="0"/>
              </a:rPr>
              <a:t> by die </a:t>
            </a:r>
            <a:r>
              <a:rPr lang="en-GB" sz="1100" dirty="0" err="1">
                <a:effectLst/>
                <a:latin typeface="Calibri" panose="020F0502020204030204" pitchFamily="34" charset="0"/>
                <a:ea typeface="Times New Roman" panose="02020603050405020304" pitchFamily="18" charset="0"/>
              </a:rPr>
              <a:t>teks</a:t>
            </a:r>
            <a:r>
              <a:rPr lang="en-GB" sz="1100" dirty="0">
                <a:effectLst/>
                <a:latin typeface="Calibri" panose="020F0502020204030204" pitchFamily="34" charset="0"/>
                <a:ea typeface="Times New Roman" panose="02020603050405020304" pitchFamily="18" charset="0"/>
              </a:rPr>
              <a:t> en die storm by die </a:t>
            </a:r>
            <a:r>
              <a:rPr lang="en-GB" sz="1100" dirty="0" err="1">
                <a:effectLst/>
                <a:latin typeface="Calibri" panose="020F0502020204030204" pitchFamily="34" charset="0"/>
                <a:ea typeface="Times New Roman" panose="02020603050405020304" pitchFamily="18" charset="0"/>
              </a:rPr>
              <a:t>preek</a:t>
            </a:r>
            <a:r>
              <a:rPr lang="en-GB" sz="1100" dirty="0">
                <a:effectLst/>
                <a:latin typeface="Calibri" panose="020F0502020204030204" pitchFamily="34" charset="0"/>
                <a:ea typeface="Times New Roman" panose="02020603050405020304" pitchFamily="18" charset="0"/>
              </a:rPr>
              <a:t>. Die </a:t>
            </a:r>
            <a:r>
              <a:rPr lang="en-GB" sz="1100" dirty="0" err="1">
                <a:effectLst/>
                <a:latin typeface="Calibri" panose="020F0502020204030204" pitchFamily="34" charset="0"/>
                <a:ea typeface="Times New Roman" panose="02020603050405020304" pitchFamily="18" charset="0"/>
              </a:rPr>
              <a:t>foto</a:t>
            </a:r>
            <a:r>
              <a:rPr lang="en-GB" sz="1100" dirty="0">
                <a:effectLst/>
                <a:latin typeface="Calibri" panose="020F0502020204030204" pitchFamily="34" charset="0"/>
                <a:ea typeface="Times New Roman" panose="02020603050405020304" pitchFamily="18" charset="0"/>
              </a:rPr>
              <a:t> is </a:t>
            </a:r>
            <a:r>
              <a:rPr lang="en-GB" sz="1100" dirty="0" err="1">
                <a:effectLst/>
                <a:latin typeface="Calibri" panose="020F0502020204030204" pitchFamily="34" charset="0"/>
                <a:ea typeface="Times New Roman" panose="02020603050405020304" pitchFamily="18" charset="0"/>
              </a:rPr>
              <a:t>deur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Jwyoung</a:t>
            </a:r>
            <a:r>
              <a:rPr lang="en-GB" sz="1100" dirty="0">
                <a:effectLst/>
                <a:latin typeface="Calibri" panose="020F0502020204030204" pitchFamily="34" charset="0"/>
                <a:ea typeface="Times New Roman" panose="02020603050405020304" pitchFamily="18" charset="0"/>
              </a:rPr>
              <a:t>, CC BY-SA 4.0 &lt;https://creativecommons.org/licenses/by-sa/4.0&gt;, via Wikimedia Commons, </a:t>
            </a:r>
            <a:r>
              <a:rPr lang="en-GB" sz="1100" dirty="0" err="1">
                <a:effectLst/>
                <a:latin typeface="Calibri" panose="020F0502020204030204" pitchFamily="34" charset="0"/>
                <a:ea typeface="Times New Roman" panose="02020603050405020304" pitchFamily="18" charset="0"/>
              </a:rPr>
              <a:t>topografiese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lyne</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bygevoeg</a:t>
            </a:r>
            <a:r>
              <a:rPr lang="en-GB" sz="1100" dirty="0">
                <a:effectLst/>
                <a:latin typeface="Calibri" panose="020F0502020204030204" pitchFamily="34" charset="0"/>
                <a:ea typeface="Times New Roman" panose="02020603050405020304" pitchFamily="18" charset="0"/>
              </a:rPr>
              <a:t>.</a:t>
            </a:r>
            <a:endParaRPr lang="af-ZA" sz="1100" b="0" u="none" dirty="0">
              <a:solidFill>
                <a:schemeClr val="tx1"/>
              </a:solidFill>
              <a:effectLst/>
              <a:latin typeface="Calibri" panose="020F0502020204030204" pitchFamily="34" charset="0"/>
              <a:ea typeface="Times New Roman" panose="02020603050405020304" pitchFamily="18" charset="0"/>
            </a:endParaRPr>
          </a:p>
          <a:p>
            <a:pPr marL="0" indent="0">
              <a:lnSpc>
                <a:spcPct val="115000"/>
              </a:lnSpc>
              <a:spcAft>
                <a:spcPts val="600"/>
              </a:spcAft>
              <a:buFont typeface="+mj-lt"/>
              <a:buNone/>
            </a:pPr>
            <a:r>
              <a:rPr lang="en-GB" sz="1300" b="1" u="sng" dirty="0" err="1">
                <a:solidFill>
                  <a:srgbClr val="2DA2BF"/>
                </a:solidFill>
                <a:effectLst/>
                <a:latin typeface="Cambria" panose="02040503050406030204" pitchFamily="18" charset="0"/>
              </a:rPr>
              <a:t>Liturgie</a:t>
            </a:r>
            <a:endParaRPr lang="af-ZA" sz="1300" b="1" dirty="0">
              <a:solidFill>
                <a:srgbClr val="2DA2BF"/>
              </a:solidFill>
              <a:effectLst/>
              <a:latin typeface="Cambria" panose="02040503050406030204" pitchFamily="18" charset="0"/>
            </a:endParaRPr>
          </a:p>
          <a:p>
            <a:r>
              <a:rPr lang="en-GB" sz="1200" dirty="0" err="1">
                <a:effectLst/>
                <a:latin typeface="Calibri" panose="020F0502020204030204" pitchFamily="34" charset="0"/>
                <a:ea typeface="Times New Roman" panose="02020603050405020304" pitchFamily="18" charset="0"/>
              </a:rPr>
              <a:t>Daar</a:t>
            </a:r>
            <a:r>
              <a:rPr lang="en-GB" sz="1200" dirty="0">
                <a:effectLst/>
                <a:latin typeface="Calibri" panose="020F0502020204030204" pitchFamily="34" charset="0"/>
                <a:ea typeface="Times New Roman" panose="02020603050405020304" pitchFamily="18" charset="0"/>
              </a:rPr>
              <a:t> is in die </a:t>
            </a:r>
            <a:r>
              <a:rPr lang="en-GB" sz="1200" dirty="0" err="1">
                <a:effectLst/>
                <a:latin typeface="Calibri" panose="020F0502020204030204" pitchFamily="34" charset="0"/>
                <a:ea typeface="Times New Roman" panose="02020603050405020304" pitchFamily="18" charset="0"/>
              </a:rPr>
              <a:t>liturgie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gebruik</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gemaak</a:t>
            </a:r>
            <a:r>
              <a:rPr lang="en-GB" sz="1200" dirty="0">
                <a:effectLst/>
                <a:latin typeface="Calibri" panose="020F0502020204030204" pitchFamily="34" charset="0"/>
                <a:ea typeface="Times New Roman" panose="02020603050405020304" pitchFamily="18" charset="0"/>
              </a:rPr>
              <a:t> van </a:t>
            </a:r>
            <a:r>
              <a:rPr lang="en-GB" sz="1200" dirty="0" err="1">
                <a:effectLst/>
                <a:latin typeface="Calibri" panose="020F0502020204030204" pitchFamily="34" charset="0"/>
                <a:ea typeface="Times New Roman" panose="02020603050405020304" pitchFamily="18" charset="0"/>
              </a:rPr>
              <a:t>Bybelmedia</a:t>
            </a:r>
            <a:r>
              <a:rPr lang="en-GB" sz="1200" dirty="0">
                <a:effectLst/>
                <a:latin typeface="Calibri" panose="020F0502020204030204" pitchFamily="34" charset="0"/>
                <a:ea typeface="Times New Roman" panose="02020603050405020304" pitchFamily="18" charset="0"/>
              </a:rPr>
              <a:t> se </a:t>
            </a:r>
            <a:r>
              <a:rPr lang="en-GB" sz="1200" dirty="0" err="1">
                <a:effectLst/>
                <a:latin typeface="Calibri" panose="020F0502020204030204" pitchFamily="34" charset="0"/>
                <a:ea typeface="Times New Roman" panose="02020603050405020304" pitchFamily="18" charset="0"/>
              </a:rPr>
              <a:t>preekstudies</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sowel</a:t>
            </a:r>
            <a:r>
              <a:rPr lang="en-GB" sz="1200" dirty="0">
                <a:effectLst/>
                <a:latin typeface="Calibri" panose="020F0502020204030204" pitchFamily="34" charset="0"/>
                <a:ea typeface="Times New Roman" panose="02020603050405020304" pitchFamily="18" charset="0"/>
              </a:rPr>
              <a:t> as van </a:t>
            </a:r>
            <a:r>
              <a:rPr lang="en-GB" sz="1200" dirty="0" err="1">
                <a:effectLst/>
                <a:latin typeface="Calibri" panose="020F0502020204030204" pitchFamily="34" charset="0"/>
                <a:ea typeface="Times New Roman" panose="02020603050405020304" pitchFamily="18" charset="0"/>
              </a:rPr>
              <a:t>vorige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bydraes</a:t>
            </a:r>
            <a:r>
              <a:rPr lang="en-GB" sz="1200" dirty="0">
                <a:effectLst/>
                <a:latin typeface="Calibri" panose="020F0502020204030204" pitchFamily="34" charset="0"/>
                <a:ea typeface="Times New Roman" panose="02020603050405020304" pitchFamily="18" charset="0"/>
              </a:rPr>
              <a:t> by seisoenvanluister.co.za. </a:t>
            </a:r>
            <a:r>
              <a:rPr lang="en-GB" sz="1200" dirty="0" err="1">
                <a:effectLst/>
                <a:latin typeface="Calibri" panose="020F0502020204030204" pitchFamily="34" charset="0"/>
                <a:ea typeface="Times New Roman" panose="02020603050405020304" pitchFamily="18" charset="0"/>
              </a:rPr>
              <a:t>sowel</a:t>
            </a:r>
            <a:r>
              <a:rPr lang="en-GB" sz="1200" dirty="0">
                <a:effectLst/>
                <a:latin typeface="Calibri" panose="020F0502020204030204" pitchFamily="34" charset="0"/>
                <a:ea typeface="Times New Roman" panose="02020603050405020304" pitchFamily="18" charset="0"/>
              </a:rPr>
              <a:t> as by preekriglyne.co.za.</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Aanvangslied</a:t>
            </a:r>
            <a:r>
              <a:rPr lang="en-GB" sz="1100" dirty="0">
                <a:effectLst/>
                <a:latin typeface="Calibri" panose="020F0502020204030204" pitchFamily="34" charset="0"/>
                <a:ea typeface="Times New Roman" panose="02020603050405020304" pitchFamily="18" charset="0"/>
              </a:rPr>
              <a:t> </a:t>
            </a:r>
            <a:r>
              <a:rPr lang="en-GB" sz="1100" b="1" dirty="0">
                <a:effectLst/>
                <a:latin typeface="Calibri" panose="020F0502020204030204" pitchFamily="34" charset="0"/>
                <a:ea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rPr>
              <a:t>161	</a:t>
            </a:r>
            <a:r>
              <a:rPr lang="en-GB" sz="1100" dirty="0" err="1">
                <a:effectLst/>
                <a:latin typeface="Calibri" panose="020F0502020204030204" pitchFamily="34" charset="0"/>
                <a:ea typeface="Times New Roman" panose="02020603050405020304" pitchFamily="18" charset="0"/>
              </a:rPr>
              <a:t>Halleluja</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Heer</a:t>
            </a:r>
            <a:r>
              <a:rPr lang="en-GB" sz="1100" dirty="0">
                <a:effectLst/>
                <a:latin typeface="Calibri" panose="020F0502020204030204" pitchFamily="34" charset="0"/>
                <a:ea typeface="Times New Roman" panose="02020603050405020304" pitchFamily="18" charset="0"/>
              </a:rPr>
              <a:t> U is </a:t>
            </a:r>
            <a:r>
              <a:rPr lang="en-GB" sz="1100" dirty="0" err="1">
                <a:effectLst/>
                <a:latin typeface="Calibri" panose="020F0502020204030204" pitchFamily="34" charset="0"/>
                <a:ea typeface="Times New Roman" panose="02020603050405020304" pitchFamily="18" charset="0"/>
              </a:rPr>
              <a:t>ons</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lewe</a:t>
            </a:r>
            <a:r>
              <a:rPr lang="en-GB" sz="1100" dirty="0">
                <a:effectLst/>
                <a:latin typeface="Calibri" panose="020F0502020204030204" pitchFamily="34" charset="0"/>
                <a:ea typeface="Times New Roman" panose="02020603050405020304" pitchFamily="18" charset="0"/>
              </a:rPr>
              <a:t> vs 1</a:t>
            </a:r>
            <a:endParaRPr lang="af-ZA" sz="1100" dirty="0">
              <a:effectLst/>
              <a:latin typeface="Calibri" panose="020F0502020204030204" pitchFamily="34" charset="0"/>
              <a:ea typeface="Times New Roman" panose="02020603050405020304" pitchFamily="18" charset="0"/>
            </a:endParaRPr>
          </a:p>
          <a:p>
            <a:pPr>
              <a:spcBef>
                <a:spcPts val="600"/>
              </a:spcBef>
            </a:pPr>
            <a:r>
              <a:rPr lang="af-ZA" sz="1100" b="1" dirty="0" err="1">
                <a:effectLst/>
                <a:latin typeface="Calibri" panose="020F0502020204030204" pitchFamily="34" charset="0"/>
                <a:ea typeface="Times New Roman" panose="02020603050405020304" pitchFamily="18" charset="0"/>
                <a:cs typeface="Times New Roman" panose="02020603050405020304" pitchFamily="18" charset="0"/>
              </a:rPr>
              <a:t>Aanvangswoord</a:t>
            </a: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Seëngroet  </a:t>
            </a:r>
            <a:endParaRPr lang="af-ZA" sz="1000" b="1" dirty="0">
              <a:effectLst/>
              <a:latin typeface="Times New Roman" panose="02020603050405020304" pitchFamily="18"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196	O </a:t>
            </a:r>
            <a:r>
              <a:rPr lang="en-GB" sz="1100" dirty="0" err="1">
                <a:effectLst/>
                <a:latin typeface="Calibri" panose="020F0502020204030204" pitchFamily="34" charset="0"/>
                <a:ea typeface="Times New Roman" panose="02020603050405020304" pitchFamily="18" charset="0"/>
              </a:rPr>
              <a:t>kon</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jubel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Hemelvader</a:t>
            </a:r>
            <a:r>
              <a:rPr lang="en-GB" sz="1100" dirty="0">
                <a:effectLst/>
                <a:latin typeface="Calibri" panose="020F0502020204030204" pitchFamily="34" charset="0"/>
                <a:ea typeface="Times New Roman" panose="02020603050405020304" pitchFamily="18" charset="0"/>
              </a:rPr>
              <a:t> 1,2,3,4</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Wil van God	</a:t>
            </a:r>
            <a:r>
              <a:rPr lang="en-GB" sz="1100" dirty="0">
                <a:effectLst/>
                <a:latin typeface="Calibri" panose="020F0502020204030204" pitchFamily="34" charset="0"/>
                <a:ea typeface="Times New Roman" panose="02020603050405020304" pitchFamily="18" charset="0"/>
              </a:rPr>
              <a:t>1 </a:t>
            </a:r>
            <a:r>
              <a:rPr lang="en-GB" sz="1100" dirty="0" err="1">
                <a:effectLst/>
                <a:latin typeface="Calibri" panose="020F0502020204030204" pitchFamily="34" charset="0"/>
                <a:ea typeface="Times New Roman" panose="02020603050405020304" pitchFamily="18" charset="0"/>
              </a:rPr>
              <a:t>Korintiërs</a:t>
            </a:r>
            <a:r>
              <a:rPr lang="en-GB" sz="1100" dirty="0">
                <a:effectLst/>
                <a:latin typeface="Calibri" panose="020F0502020204030204" pitchFamily="34" charset="0"/>
                <a:ea typeface="Times New Roman" panose="02020603050405020304" pitchFamily="18" charset="0"/>
              </a:rPr>
              <a:t> 6:12-20</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Verootmoediging	</a:t>
            </a: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232	Diep o God </a:t>
            </a:r>
            <a:r>
              <a:rPr lang="en-GB" sz="1100" dirty="0" err="1">
                <a:effectLst/>
                <a:latin typeface="Calibri" panose="020F0502020204030204" pitchFamily="34" charset="0"/>
                <a:ea typeface="Times New Roman" panose="02020603050405020304" pitchFamily="18" charset="0"/>
              </a:rPr>
              <a:t>diep</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neergeboë</a:t>
            </a:r>
            <a:r>
              <a:rPr lang="en-GB" sz="1100" dirty="0">
                <a:effectLst/>
                <a:latin typeface="Calibri" panose="020F0502020204030204" pitchFamily="34" charset="0"/>
                <a:ea typeface="Times New Roman" panose="02020603050405020304" pitchFamily="18" charset="0"/>
              </a:rPr>
              <a:t> vs 1</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Vryspraak	</a:t>
            </a:r>
            <a:r>
              <a:rPr lang="af-ZA" sz="1100" dirty="0">
                <a:effectLst/>
                <a:latin typeface="Calibri" panose="020F0502020204030204" pitchFamily="34" charset="0"/>
                <a:ea typeface="Times New Roman" panose="02020603050405020304" pitchFamily="18" charset="0"/>
              </a:rPr>
              <a:t>Psalm 27:11, 14</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cs typeface="Arial" panose="020B0604020202020204" pitchFamily="34" charset="0"/>
              </a:rPr>
              <a:t>Apostoliese Geloofsbelydenis</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cs typeface="Arial" panose="020B0604020202020204" pitchFamily="34"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232	Diep o God </a:t>
            </a:r>
            <a:r>
              <a:rPr lang="en-GB" sz="1100" dirty="0" err="1">
                <a:effectLst/>
                <a:latin typeface="Calibri" panose="020F0502020204030204" pitchFamily="34" charset="0"/>
                <a:ea typeface="Times New Roman" panose="02020603050405020304" pitchFamily="18" charset="0"/>
              </a:rPr>
              <a:t>diep</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neergeboë</a:t>
            </a:r>
            <a:r>
              <a:rPr lang="en-GB" sz="1100" dirty="0">
                <a:effectLst/>
                <a:latin typeface="Calibri" panose="020F0502020204030204" pitchFamily="34" charset="0"/>
                <a:ea typeface="Times New Roman" panose="02020603050405020304" pitchFamily="18" charset="0"/>
              </a:rPr>
              <a:t> vs 2</a:t>
            </a:r>
            <a:endParaRPr lang="af-ZA" sz="1100" dirty="0">
              <a:effectLst/>
              <a:latin typeface="Calibri" panose="020F0502020204030204" pitchFamily="34" charset="0"/>
              <a:ea typeface="Times New Roman" panose="02020603050405020304" pitchFamily="18" charset="0"/>
            </a:endParaRPr>
          </a:p>
          <a:p>
            <a:r>
              <a:rPr lang="en-GB" sz="1200" b="1" dirty="0" err="1">
                <a:effectLst/>
                <a:latin typeface="Calibri" panose="020F0502020204030204" pitchFamily="34" charset="0"/>
                <a:ea typeface="Times New Roman" panose="02020603050405020304" pitchFamily="18" charset="0"/>
              </a:rPr>
              <a:t>Epiklese</a:t>
            </a:r>
            <a:r>
              <a:rPr lang="en-GB" sz="1200" b="1"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nl-NL" sz="1400" b="1" u="sng" dirty="0">
                <a:solidFill>
                  <a:srgbClr val="0000FF"/>
                </a:solidFill>
                <a:effectLst/>
                <a:latin typeface="Calibri" panose="020F0502020204030204" pitchFamily="34" charset="0"/>
                <a:ea typeface="Times New Roman" panose="02020603050405020304" pitchFamily="18" charset="0"/>
              </a:rPr>
              <a:t>F87.	Maak My Nou Stil, Heer</a:t>
            </a:r>
            <a:endParaRPr lang="af-ZA" sz="11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pPr>
            <a:r>
              <a:rPr lang="nl-NL" sz="1000" b="1" dirty="0">
                <a:effectLst/>
                <a:latin typeface="Calibri" panose="020F0502020204030204" pitchFamily="34" charset="0"/>
                <a:ea typeface="Times New Roman" panose="02020603050405020304" pitchFamily="18" charset="0"/>
                <a:cs typeface="Tahoma" panose="020B0604030504040204" pitchFamily="34" charset="0"/>
              </a:rPr>
              <a:t>(RUBRIEK: FLAM Gemeentesang – Epiklese gebed)</a:t>
            </a:r>
            <a:endParaRPr lang="af-ZA" sz="11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Oorspronklike titel:	</a:t>
            </a:r>
            <a:r>
              <a:rPr lang="nl-NL" sz="1200" i="1" dirty="0">
                <a:effectLst/>
                <a:latin typeface="Calibri" panose="020F0502020204030204" pitchFamily="34" charset="0"/>
                <a:ea typeface="Times New Roman" panose="02020603050405020304" pitchFamily="18" charset="0"/>
              </a:rPr>
              <a:t>Open our eyes, Lord</a:t>
            </a:r>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Teks en Musiek:	Robert Cull</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Afrikaanse vertaling:	2005  Johan Engelbrecht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1976 Maranatha! </a:t>
            </a:r>
            <a:r>
              <a:rPr lang="en-GB" sz="1200" dirty="0">
                <a:effectLst/>
                <a:latin typeface="Calibri" panose="020F0502020204030204" pitchFamily="34" charset="0"/>
                <a:ea typeface="Times New Roman" panose="02020603050405020304" pitchFamily="18" charset="0"/>
              </a:rPr>
              <a:t>Music / CCM Music</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Maak my </a:t>
            </a:r>
            <a:r>
              <a:rPr lang="en-GB" sz="1200" dirty="0" err="1">
                <a:effectLst/>
                <a:latin typeface="Calibri" panose="020F0502020204030204" pitchFamily="34" charset="0"/>
                <a:ea typeface="Times New Roman" panose="02020603050405020304" pitchFamily="18" charset="0"/>
              </a:rPr>
              <a:t>nou</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stil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Heer</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of</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dirty="0">
                <a:effectLst/>
                <a:latin typeface="Calibri" panose="020F0502020204030204" pitchFamily="34" charset="0"/>
                <a:ea typeface="Times New Roman" panose="02020603050405020304" pitchFamily="18" charset="0"/>
              </a:rPr>
              <a:t>Lied	254	</a:t>
            </a:r>
            <a:r>
              <a:rPr lang="en-GB" sz="1100" dirty="0" err="1">
                <a:effectLst/>
                <a:latin typeface="Calibri" panose="020F0502020204030204" pitchFamily="34" charset="0"/>
                <a:ea typeface="Times New Roman" panose="02020603050405020304" pitchFamily="18" charset="0"/>
              </a:rPr>
              <a:t>Spreek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Heer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spreek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Heer</a:t>
            </a:r>
            <a:r>
              <a:rPr lang="en-GB" sz="1100" dirty="0">
                <a:effectLst/>
                <a:latin typeface="Calibri" panose="020F0502020204030204" pitchFamily="34" charset="0"/>
                <a:ea typeface="Times New Roman" panose="02020603050405020304" pitchFamily="18" charset="0"/>
              </a:rPr>
              <a:t> 1</a:t>
            </a:r>
            <a:endParaRPr lang="af-ZA" sz="11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b="1" dirty="0" err="1">
                <a:effectLst/>
                <a:latin typeface="Calibri" panose="020F0502020204030204" pitchFamily="34" charset="0"/>
                <a:ea typeface="Times New Roman" panose="02020603050405020304" pitchFamily="18" charset="0"/>
              </a:rPr>
              <a:t>Skriflesing</a:t>
            </a:r>
            <a:r>
              <a:rPr lang="en-GB" sz="1200" b="1" dirty="0">
                <a:effectLst/>
                <a:latin typeface="Calibri" panose="020F0502020204030204" pitchFamily="34" charset="0"/>
                <a:ea typeface="Times New Roman" panose="02020603050405020304" pitchFamily="18" charset="0"/>
              </a:rPr>
              <a:t>	Psalm 19</a:t>
            </a:r>
            <a:endParaRPr lang="af-ZA" sz="1200" dirty="0">
              <a:effectLst/>
              <a:latin typeface="Calibri" panose="020F0502020204030204" pitchFamily="34" charset="0"/>
              <a:ea typeface="Times New Roman" panose="02020603050405020304" pitchFamily="18" charset="0"/>
            </a:endParaRPr>
          </a:p>
          <a:p>
            <a:r>
              <a:rPr lang="en-GB" sz="1200" b="1"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Die lees van Psalm 19:7-14 deur die voorganger kan vervang word deur die volgende </a:t>
            </a:r>
            <a:r>
              <a:rPr lang="af-ZA" sz="1100" dirty="0" err="1">
                <a:effectLst/>
                <a:latin typeface="Calibri" panose="020F0502020204030204" pitchFamily="34" charset="0"/>
                <a:ea typeface="Times New Roman" panose="02020603050405020304" pitchFamily="18" charset="0"/>
              </a:rPr>
              <a:t>beurtspraak</a:t>
            </a:r>
            <a:r>
              <a:rPr lang="af-ZA" sz="1100" dirty="0">
                <a:effectLst/>
                <a:latin typeface="Calibri" panose="020F0502020204030204" pitchFamily="34" charset="0"/>
                <a:ea typeface="Times New Roman" panose="02020603050405020304" pitchFamily="18" charset="0"/>
              </a:rPr>
              <a:t>. Laat twee klein groepe kinders van verskillende kante die kerk inkom. Die voorloper in elke groep dra ‘n Kansel- of Familiebybel  wat duidelik vir die gemeente sigbaar is. Hulle staan in twee groepe voor die kansel en dra in </a:t>
            </a:r>
            <a:r>
              <a:rPr lang="af-ZA" sz="1100" dirty="0" err="1">
                <a:effectLst/>
                <a:latin typeface="Calibri" panose="020F0502020204030204" pitchFamily="34" charset="0"/>
                <a:ea typeface="Times New Roman" panose="02020603050405020304" pitchFamily="18" charset="0"/>
              </a:rPr>
              <a:t>beurtspraak</a:t>
            </a:r>
            <a:r>
              <a:rPr lang="af-ZA" sz="1100" dirty="0">
                <a:effectLst/>
                <a:latin typeface="Calibri" panose="020F0502020204030204" pitchFamily="34" charset="0"/>
                <a:ea typeface="Times New Roman" panose="02020603050405020304" pitchFamily="18" charset="0"/>
              </a:rPr>
              <a:t> Psalm 19:7-14 voor. </a:t>
            </a:r>
          </a:p>
          <a:p>
            <a:r>
              <a:rPr lang="en-GB" sz="1200" b="1" dirty="0" err="1">
                <a:effectLst/>
                <a:latin typeface="Calibri" panose="020F0502020204030204" pitchFamily="34" charset="0"/>
                <a:ea typeface="Times New Roman" panose="02020603050405020304" pitchFamily="18" charset="0"/>
              </a:rPr>
              <a:t>Familie-oomblik</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b="1" dirty="0" err="1">
                <a:effectLst/>
                <a:latin typeface="Calibri" panose="020F0502020204030204" pitchFamily="34" charset="0"/>
                <a:ea typeface="Times New Roman" panose="02020603050405020304" pitchFamily="18" charset="0"/>
              </a:rPr>
              <a:t>Prediking</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b="1" dirty="0" err="1">
                <a:effectLst/>
                <a:latin typeface="Calibri" panose="020F0502020204030204" pitchFamily="34" charset="0"/>
                <a:ea typeface="Times New Roman" panose="02020603050405020304" pitchFamily="18" charset="0"/>
              </a:rPr>
              <a:t>Gebed</a:t>
            </a:r>
            <a:endParaRPr lang="af-ZA" sz="1200" dirty="0">
              <a:effectLst/>
              <a:latin typeface="Calibri" panose="020F0502020204030204" pitchFamily="34" charset="0"/>
              <a:ea typeface="Times New Roman" panose="02020603050405020304" pitchFamily="18" charset="0"/>
            </a:endParaRPr>
          </a:p>
          <a:p>
            <a:r>
              <a:rPr lang="en-GB" sz="1200" b="1"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b="1" dirty="0" err="1">
                <a:effectLst/>
                <a:latin typeface="Calibri" panose="020F0502020204030204" pitchFamily="34" charset="0"/>
                <a:ea typeface="Times New Roman" panose="02020603050405020304" pitchFamily="18" charset="0"/>
              </a:rPr>
              <a:t>Offergawes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Wegsending</a:t>
            </a:r>
            <a:r>
              <a:rPr lang="en-GB" sz="1100" b="1" dirty="0">
                <a:effectLst/>
                <a:latin typeface="Calibri" panose="020F0502020204030204" pitchFamily="34" charset="0"/>
                <a:ea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cs typeface="Calibri" panose="020F0502020204030204" pitchFamily="34" charset="0"/>
              </a:rPr>
              <a:t>260	</a:t>
            </a:r>
            <a:r>
              <a:rPr lang="en-GB" sz="1200" dirty="0" err="1">
                <a:effectLst/>
                <a:latin typeface="Calibri" panose="020F0502020204030204" pitchFamily="34" charset="0"/>
                <a:ea typeface="Times New Roman" panose="02020603050405020304" pitchFamily="18" charset="0"/>
                <a:cs typeface="Calibri" panose="020F0502020204030204" pitchFamily="34" charset="0"/>
              </a:rPr>
              <a:t>Ek</a:t>
            </a: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r>
              <a:rPr lang="en-GB" sz="1200" dirty="0" err="1">
                <a:effectLst/>
                <a:latin typeface="Calibri" panose="020F0502020204030204" pitchFamily="34" charset="0"/>
                <a:ea typeface="Times New Roman" panose="02020603050405020304" pitchFamily="18" charset="0"/>
                <a:cs typeface="Calibri" panose="020F0502020204030204" pitchFamily="34" charset="0"/>
              </a:rPr>
              <a:t>glo</a:t>
            </a:r>
            <a:r>
              <a:rPr lang="en-GB" sz="1200" dirty="0">
                <a:effectLst/>
                <a:latin typeface="Calibri" panose="020F0502020204030204" pitchFamily="34" charset="0"/>
                <a:ea typeface="Times New Roman" panose="02020603050405020304" pitchFamily="18" charset="0"/>
                <a:cs typeface="Calibri" panose="020F0502020204030204" pitchFamily="34" charset="0"/>
              </a:rPr>
              <a:t> vas in God die Vader vs 1</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Seën</a:t>
            </a:r>
            <a:endParaRPr lang="af-ZA" sz="1100" dirty="0">
              <a:effectLst/>
              <a:latin typeface="Calibri" panose="020F0502020204030204" pitchFamily="34" charset="0"/>
              <a:ea typeface="Times New Roman" panose="02020603050405020304" pitchFamily="18" charset="0"/>
            </a:endParaRPr>
          </a:p>
          <a:p>
            <a:r>
              <a:rPr lang="en-GB" sz="1200" b="1" dirty="0">
                <a:effectLst/>
                <a:latin typeface="Calibri" panose="020F0502020204030204" pitchFamily="34" charset="0"/>
                <a:ea typeface="Times New Roman" panose="02020603050405020304" pitchFamily="18" charset="0"/>
              </a:rPr>
              <a:t>Antwoord</a:t>
            </a:r>
            <a:r>
              <a:rPr lang="en-GB" sz="1200" dirty="0">
                <a:effectLst/>
                <a:latin typeface="Calibri" panose="020F0502020204030204" pitchFamily="34" charset="0"/>
                <a:ea typeface="Times New Roman" panose="02020603050405020304" pitchFamily="18" charset="0"/>
              </a:rPr>
              <a:t>		Lied 312/313/314/315/ of</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cs typeface="Tahoma" panose="020B0604030504040204" pitchFamily="34" charset="0"/>
              </a:rPr>
              <a:t>F361. </a:t>
            </a:r>
            <a:r>
              <a:rPr lang="en-GB" sz="1100" b="1" u="sng" dirty="0">
                <a:effectLst/>
                <a:latin typeface="Calibri" panose="020F0502020204030204" pitchFamily="34" charset="0"/>
                <a:ea typeface="Times New Roman" panose="02020603050405020304" pitchFamily="18" charset="0"/>
              </a:rPr>
              <a:t>Laat </a:t>
            </a:r>
            <a:r>
              <a:rPr lang="en-GB" sz="1100" b="1" u="sng" dirty="0" err="1">
                <a:effectLst/>
                <a:latin typeface="Calibri" panose="020F0502020204030204" pitchFamily="34" charset="0"/>
                <a:ea typeface="Times New Roman" panose="02020603050405020304" pitchFamily="18" charset="0"/>
              </a:rPr>
              <a:t>Dit</a:t>
            </a:r>
            <a:r>
              <a:rPr lang="en-GB" sz="1100" b="1" u="sng" dirty="0">
                <a:effectLst/>
                <a:latin typeface="Calibri" panose="020F0502020204030204" pitchFamily="34" charset="0"/>
                <a:ea typeface="Times New Roman" panose="02020603050405020304" pitchFamily="18" charset="0"/>
              </a:rPr>
              <a:t> So Wees (Amen)</a:t>
            </a:r>
            <a:endParaRPr lang="af-ZA" sz="11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pPr>
            <a:r>
              <a:rPr lang="en-GB" sz="1100" b="1" dirty="0">
                <a:effectLst/>
                <a:latin typeface="Calibri" panose="020F0502020204030204" pitchFamily="34" charset="0"/>
                <a:ea typeface="Times New Roman" panose="02020603050405020304" pitchFamily="18" charset="0"/>
                <a:cs typeface="Tahoma" panose="020B0604030504040204" pitchFamily="34" charset="0"/>
              </a:rPr>
              <a:t>(RUBRIEK: </a:t>
            </a:r>
            <a:r>
              <a:rPr lang="en-GB" sz="1100" b="1" dirty="0" err="1">
                <a:effectLst/>
                <a:latin typeface="Calibri" panose="020F0502020204030204" pitchFamily="34" charset="0"/>
                <a:ea typeface="Times New Roman" panose="02020603050405020304" pitchFamily="18" charset="0"/>
                <a:cs typeface="Tahoma" panose="020B0604030504040204" pitchFamily="34" charset="0"/>
              </a:rPr>
              <a:t>Kersflam</a:t>
            </a:r>
            <a:r>
              <a:rPr lang="en-GB" sz="1100" b="1" dirty="0">
                <a:effectLst/>
                <a:latin typeface="Calibri" panose="020F0502020204030204" pitchFamily="34" charset="0"/>
                <a:ea typeface="Times New Roman" panose="02020603050405020304" pitchFamily="18" charset="0"/>
                <a:cs typeface="Tahoma" panose="020B0604030504040204" pitchFamily="34" charset="0"/>
              </a:rPr>
              <a:t> – </a:t>
            </a:r>
            <a:r>
              <a:rPr lang="en-GB" sz="1100" b="1" dirty="0" err="1">
                <a:effectLst/>
                <a:latin typeface="Calibri" panose="020F0502020204030204" pitchFamily="34" charset="0"/>
                <a:ea typeface="Times New Roman" panose="02020603050405020304" pitchFamily="18" charset="0"/>
                <a:cs typeface="Tahoma" panose="020B0604030504040204" pitchFamily="34" charset="0"/>
              </a:rPr>
              <a:t>Gebed</a:t>
            </a:r>
            <a:r>
              <a:rPr lang="en-GB" sz="1100" b="1" dirty="0">
                <a:effectLst/>
                <a:latin typeface="Calibri" panose="020F0502020204030204" pitchFamily="34" charset="0"/>
                <a:ea typeface="Times New Roman" panose="02020603050405020304" pitchFamily="18" charset="0"/>
                <a:cs typeface="Tahoma" panose="020B0604030504040204" pitchFamily="34" charset="0"/>
              </a:rPr>
              <a:t>)</a:t>
            </a:r>
            <a:endParaRPr lang="af-ZA" sz="11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Teks en </a:t>
            </a:r>
            <a:r>
              <a:rPr lang="en-GB" sz="1200" dirty="0" err="1">
                <a:effectLst/>
                <a:latin typeface="Calibri" panose="020F0502020204030204" pitchFamily="34" charset="0"/>
                <a:ea typeface="Times New Roman" panose="02020603050405020304" pitchFamily="18" charset="0"/>
              </a:rPr>
              <a:t>musiek</a:t>
            </a:r>
            <a:r>
              <a:rPr lang="en-GB" sz="1200" dirty="0">
                <a:effectLst/>
                <a:latin typeface="Calibri" panose="020F0502020204030204" pitchFamily="34" charset="0"/>
                <a:ea typeface="Times New Roman" panose="02020603050405020304" pitchFamily="18" charset="0"/>
              </a:rPr>
              <a:t>: Neil Büchner</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Kopiereg</a:t>
            </a:r>
            <a:r>
              <a:rPr lang="en-GB" sz="1200" dirty="0">
                <a:effectLst/>
                <a:latin typeface="Calibri" panose="020F0502020204030204" pitchFamily="34" charset="0"/>
                <a:ea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sym typeface="Symbol" panose="05050102010706020507" pitchFamily="18" charset="2"/>
              </a:rPr>
              <a:t></a:t>
            </a:r>
            <a:r>
              <a:rPr lang="en-GB" sz="1200" dirty="0">
                <a:effectLst/>
                <a:latin typeface="Calibri" panose="020F0502020204030204" pitchFamily="34" charset="0"/>
                <a:ea typeface="Times New Roman" panose="02020603050405020304" pitchFamily="18" charset="0"/>
              </a:rPr>
              <a:t> Flam </a:t>
            </a:r>
            <a:r>
              <a:rPr lang="en-GB" sz="1200" dirty="0" err="1">
                <a:effectLst/>
                <a:latin typeface="Calibri" panose="020F0502020204030204" pitchFamily="34" charset="0"/>
                <a:ea typeface="Times New Roman" panose="02020603050405020304" pitchFamily="18" charset="0"/>
              </a:rPr>
              <a:t>Musiek-Uitgewers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Laat </a:t>
            </a:r>
            <a:r>
              <a:rPr lang="en-GB" sz="1200" dirty="0" err="1">
                <a:effectLst/>
                <a:latin typeface="Calibri" panose="020F0502020204030204" pitchFamily="34" charset="0"/>
                <a:ea typeface="Times New Roman" panose="02020603050405020304" pitchFamily="18" charset="0"/>
              </a:rPr>
              <a:t>dit</a:t>
            </a:r>
            <a:r>
              <a:rPr lang="en-GB" sz="1200" dirty="0">
                <a:effectLst/>
                <a:latin typeface="Calibri" panose="020F0502020204030204" pitchFamily="34" charset="0"/>
                <a:ea typeface="Times New Roman" panose="02020603050405020304" pitchFamily="18" charset="0"/>
              </a:rPr>
              <a:t> so wees, Here, Amen.</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of</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Vonk</a:t>
            </a:r>
            <a:r>
              <a:rPr lang="en-GB" sz="1100" b="1" dirty="0">
                <a:effectLst/>
                <a:latin typeface="Calibri" panose="020F0502020204030204" pitchFamily="34" charset="0"/>
                <a:ea typeface="Times New Roman" panose="02020603050405020304" pitchFamily="18" charset="0"/>
              </a:rPr>
              <a:t> 38 (</a:t>
            </a:r>
            <a:r>
              <a:rPr lang="en-GB" sz="1100" b="1" dirty="0" err="1">
                <a:effectLst/>
                <a:latin typeface="Calibri" panose="020F0502020204030204" pitchFamily="34" charset="0"/>
                <a:ea typeface="Times New Roman" panose="02020603050405020304" pitchFamily="18" charset="0"/>
              </a:rPr>
              <a:t>Melodie</a:t>
            </a:r>
            <a:r>
              <a:rPr lang="en-GB" sz="1100" b="1" dirty="0">
                <a:effectLst/>
                <a:latin typeface="Calibri" panose="020F0502020204030204" pitchFamily="34" charset="0"/>
                <a:ea typeface="Times New Roman" panose="02020603050405020304" pitchFamily="18" charset="0"/>
              </a:rPr>
              <a:t> is Lied 582 “Bly by my </a:t>
            </a:r>
            <a:r>
              <a:rPr lang="en-GB" sz="1100" b="1" dirty="0" err="1">
                <a:effectLst/>
                <a:latin typeface="Calibri" panose="020F0502020204030204" pitchFamily="34" charset="0"/>
                <a:ea typeface="Times New Roman" panose="02020603050405020304" pitchFamily="18" charset="0"/>
              </a:rPr>
              <a:t>Heer</a:t>
            </a:r>
            <a:r>
              <a:rPr lang="en-GB" sz="1100" b="1"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nl-NL" sz="1100" b="1" i="1" dirty="0">
                <a:effectLst/>
                <a:latin typeface="Calibri" panose="020F0502020204030204" pitchFamily="34" charset="0"/>
                <a:ea typeface="Times New Roman" panose="02020603050405020304" pitchFamily="18" charset="0"/>
              </a:rPr>
              <a:t>Here, Ons God, As Ons Nou Huis Toe Gaan</a:t>
            </a:r>
            <a:endParaRPr lang="af-ZA" sz="11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1.  Here, ons God, as ons nou huis toe gaan,</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of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US" sz="1200" b="1" dirty="0">
                <a:effectLst/>
                <a:latin typeface="Calibri" panose="020F0502020204030204" pitchFamily="34" charset="0"/>
                <a:ea typeface="Times New Roman" panose="02020603050405020304" pitchFamily="18" charset="0"/>
              </a:rPr>
              <a:t>VONKK 277 – U is die </a:t>
            </a:r>
            <a:r>
              <a:rPr lang="en-US" sz="1200" b="1" dirty="0" err="1">
                <a:effectLst/>
                <a:latin typeface="Calibri" panose="020F0502020204030204" pitchFamily="34" charset="0"/>
                <a:ea typeface="Times New Roman" panose="02020603050405020304" pitchFamily="18" charset="0"/>
              </a:rPr>
              <a:t>lig</a:t>
            </a:r>
            <a:r>
              <a:rPr lang="en-US" sz="1200" b="1" dirty="0">
                <a:effectLst/>
                <a:latin typeface="Calibri" panose="020F0502020204030204" pitchFamily="34" charset="0"/>
                <a:ea typeface="Times New Roman" panose="02020603050405020304" pitchFamily="18" charset="0"/>
              </a:rPr>
              <a:t> wat </a:t>
            </a:r>
            <a:r>
              <a:rPr lang="en-US" sz="1200" b="1" dirty="0" err="1">
                <a:effectLst/>
                <a:latin typeface="Calibri" panose="020F0502020204030204" pitchFamily="34" charset="0"/>
                <a:ea typeface="Times New Roman" panose="02020603050405020304" pitchFamily="18" charset="0"/>
              </a:rPr>
              <a:t>deur</a:t>
            </a:r>
            <a:r>
              <a:rPr lang="en-US" sz="1200" b="1" dirty="0">
                <a:effectLst/>
                <a:latin typeface="Calibri" panose="020F0502020204030204" pitchFamily="34" charset="0"/>
                <a:ea typeface="Times New Roman" panose="02020603050405020304" pitchFamily="18" charset="0"/>
              </a:rPr>
              <a:t> die </a:t>
            </a:r>
            <a:r>
              <a:rPr lang="en-US" sz="1200" b="1" dirty="0" err="1">
                <a:effectLst/>
                <a:latin typeface="Calibri" panose="020F0502020204030204" pitchFamily="34" charset="0"/>
                <a:ea typeface="Times New Roman" panose="02020603050405020304" pitchFamily="18" charset="0"/>
              </a:rPr>
              <a:t>donker</a:t>
            </a:r>
            <a:r>
              <a:rPr lang="en-US" sz="1200" b="1" dirty="0">
                <a:effectLst/>
                <a:latin typeface="Calibri" panose="020F0502020204030204" pitchFamily="34" charset="0"/>
                <a:ea typeface="Times New Roman" panose="02020603050405020304" pitchFamily="18" charset="0"/>
              </a:rPr>
              <a:t> </a:t>
            </a:r>
            <a:r>
              <a:rPr lang="en-US" sz="1200" b="1" dirty="0" err="1">
                <a:effectLst/>
                <a:latin typeface="Calibri" panose="020F0502020204030204" pitchFamily="34" charset="0"/>
                <a:ea typeface="Times New Roman" panose="02020603050405020304" pitchFamily="18" charset="0"/>
              </a:rPr>
              <a:t>skyn</a:t>
            </a:r>
            <a:endParaRPr lang="af-ZA" sz="12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Teks: Hannes van der Merwe 2014 ©</a:t>
            </a:r>
            <a:br>
              <a:rPr lang="en-US" sz="1200" dirty="0">
                <a:effectLst/>
                <a:latin typeface="Calibri" panose="020F0502020204030204" pitchFamily="34" charset="0"/>
                <a:ea typeface="Times New Roman" panose="02020603050405020304" pitchFamily="18" charset="0"/>
              </a:rPr>
            </a:br>
            <a:r>
              <a:rPr lang="en-US" sz="1200" dirty="0" err="1">
                <a:effectLst/>
                <a:latin typeface="Calibri" panose="020F0502020204030204" pitchFamily="34" charset="0"/>
                <a:ea typeface="Times New Roman" panose="02020603050405020304" pitchFamily="18" charset="0"/>
              </a:rPr>
              <a:t>Melodie</a:t>
            </a:r>
            <a:r>
              <a:rPr lang="en-US" sz="1200" dirty="0">
                <a:effectLst/>
                <a:latin typeface="Calibri" panose="020F0502020204030204" pitchFamily="34" charset="0"/>
                <a:ea typeface="Times New Roman" panose="02020603050405020304" pitchFamily="18" charset="0"/>
              </a:rPr>
              <a:t>: HIGHLAND CATHEDRAL – </a:t>
            </a:r>
            <a:r>
              <a:rPr lang="en-US" sz="1200" dirty="0" err="1">
                <a:effectLst/>
                <a:latin typeface="Calibri" panose="020F0502020204030204" pitchFamily="34" charset="0"/>
                <a:ea typeface="Times New Roman" panose="02020603050405020304" pitchFamily="18" charset="0"/>
              </a:rPr>
              <a:t>Uli</a:t>
            </a:r>
            <a:r>
              <a:rPr lang="en-US" sz="1200" dirty="0">
                <a:effectLst/>
                <a:latin typeface="Calibri" panose="020F0502020204030204" pitchFamily="34" charset="0"/>
                <a:ea typeface="Times New Roman" panose="02020603050405020304" pitchFamily="18" charset="0"/>
              </a:rPr>
              <a:t> Rover en Michael </a:t>
            </a:r>
            <a:r>
              <a:rPr lang="en-US" sz="1200" dirty="0" err="1">
                <a:effectLst/>
                <a:latin typeface="Calibri" panose="020F0502020204030204" pitchFamily="34" charset="0"/>
                <a:ea typeface="Times New Roman" panose="02020603050405020304" pitchFamily="18" charset="0"/>
              </a:rPr>
              <a:t>Korb</a:t>
            </a:r>
            <a:br>
              <a:rPr lang="en-US" sz="1200" dirty="0">
                <a:effectLst/>
                <a:latin typeface="Calibri" panose="020F0502020204030204" pitchFamily="34" charset="0"/>
                <a:ea typeface="Times New Roman" panose="02020603050405020304" pitchFamily="18" charset="0"/>
              </a:rPr>
            </a:br>
            <a:r>
              <a:rPr lang="en-US" sz="1200" dirty="0" err="1">
                <a:effectLst/>
                <a:latin typeface="Calibri" panose="020F0502020204030204" pitchFamily="34" charset="0"/>
                <a:ea typeface="Times New Roman" panose="02020603050405020304" pitchFamily="18" charset="0"/>
              </a:rPr>
              <a:t>Orrelbegeleiding</a:t>
            </a:r>
            <a:r>
              <a:rPr lang="en-US" sz="1200" dirty="0">
                <a:effectLst/>
                <a:latin typeface="Calibri" panose="020F0502020204030204" pitchFamily="34" charset="0"/>
                <a:ea typeface="Times New Roman" panose="02020603050405020304" pitchFamily="18" charset="0"/>
              </a:rPr>
              <a:t>: Albert Troskie 2014 (Pro Deo)</a:t>
            </a:r>
            <a:br>
              <a:rPr lang="en-US" sz="1200" dirty="0">
                <a:effectLst/>
                <a:latin typeface="Calibri" panose="020F0502020204030204" pitchFamily="34" charset="0"/>
                <a:ea typeface="Times New Roman" panose="02020603050405020304" pitchFamily="18" charset="0"/>
              </a:rPr>
            </a:br>
            <a:r>
              <a:rPr lang="en-US" sz="1200" dirty="0" err="1">
                <a:effectLst/>
                <a:latin typeface="Calibri" panose="020F0502020204030204" pitchFamily="34" charset="0"/>
                <a:ea typeface="Times New Roman" panose="02020603050405020304" pitchFamily="18" charset="0"/>
              </a:rPr>
              <a:t>Musikale</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verryking</a:t>
            </a:r>
            <a:r>
              <a:rPr lang="en-US" sz="1200" dirty="0">
                <a:effectLst/>
                <a:latin typeface="Calibri" panose="020F0502020204030204" pitchFamily="34" charset="0"/>
                <a:ea typeface="Times New Roman" panose="02020603050405020304" pitchFamily="18" charset="0"/>
              </a:rPr>
              <a:t> 1en 2: Gerrit </a:t>
            </a:r>
            <a:r>
              <a:rPr lang="en-US" sz="1200" dirty="0" err="1">
                <a:effectLst/>
                <a:latin typeface="Calibri" panose="020F0502020204030204" pitchFamily="34" charset="0"/>
                <a:ea typeface="Times New Roman" panose="02020603050405020304" pitchFamily="18" charset="0"/>
              </a:rPr>
              <a:t>Jordaan</a:t>
            </a:r>
            <a:r>
              <a:rPr lang="en-US" sz="1200" dirty="0">
                <a:effectLst/>
                <a:latin typeface="Calibri" panose="020F0502020204030204" pitchFamily="34" charset="0"/>
                <a:ea typeface="Times New Roman" panose="02020603050405020304" pitchFamily="18" charset="0"/>
              </a:rPr>
              <a:t> 2014 ©</a:t>
            </a:r>
            <a:br>
              <a:rPr lang="en-US" sz="1200" dirty="0">
                <a:effectLst/>
                <a:latin typeface="Calibri" panose="020F0502020204030204" pitchFamily="34" charset="0"/>
                <a:ea typeface="Times New Roman" panose="02020603050405020304" pitchFamily="18" charset="0"/>
              </a:rPr>
            </a:br>
            <a:r>
              <a:rPr lang="en-US" sz="1200" dirty="0">
                <a:effectLst/>
                <a:latin typeface="Calibri" panose="020F0502020204030204" pitchFamily="34" charset="0"/>
                <a:ea typeface="Times New Roman" panose="02020603050405020304" pitchFamily="18" charset="0"/>
              </a:rPr>
              <a:t>© Teks, </a:t>
            </a:r>
            <a:r>
              <a:rPr lang="en-US" sz="1200" dirty="0" err="1">
                <a:effectLst/>
                <a:latin typeface="Calibri" panose="020F0502020204030204" pitchFamily="34" charset="0"/>
                <a:ea typeface="Times New Roman" panose="02020603050405020304" pitchFamily="18" charset="0"/>
              </a:rPr>
              <a:t>orrelbegeleiding</a:t>
            </a:r>
            <a:r>
              <a:rPr lang="en-US" sz="1200" dirty="0">
                <a:effectLst/>
                <a:latin typeface="Calibri" panose="020F0502020204030204" pitchFamily="34" charset="0"/>
                <a:ea typeface="Times New Roman" panose="02020603050405020304" pitchFamily="18" charset="0"/>
              </a:rPr>
              <a:t> en </a:t>
            </a:r>
            <a:r>
              <a:rPr lang="en-US" sz="1200" dirty="0" err="1">
                <a:effectLst/>
                <a:latin typeface="Calibri" panose="020F0502020204030204" pitchFamily="34" charset="0"/>
                <a:ea typeface="Times New Roman" panose="02020603050405020304" pitchFamily="18" charset="0"/>
              </a:rPr>
              <a:t>musikale</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verrykings</a:t>
            </a:r>
            <a:r>
              <a:rPr lang="en-US" sz="1200" dirty="0">
                <a:effectLst/>
                <a:latin typeface="Calibri" panose="020F0502020204030204" pitchFamily="34" charset="0"/>
                <a:ea typeface="Times New Roman" panose="02020603050405020304" pitchFamily="18" charset="0"/>
              </a:rPr>
              <a:t>: 2014 VONKK-</a:t>
            </a:r>
            <a:r>
              <a:rPr lang="en-US" sz="1200" dirty="0" err="1">
                <a:effectLst/>
                <a:latin typeface="Calibri" panose="020F0502020204030204" pitchFamily="34" charset="0"/>
                <a:ea typeface="Times New Roman" panose="02020603050405020304" pitchFamily="18" charset="0"/>
              </a:rPr>
              <a:t>Uitgewers</a:t>
            </a:r>
            <a:r>
              <a:rPr lang="en-US" sz="1200" dirty="0">
                <a:effectLst/>
                <a:latin typeface="Calibri" panose="020F0502020204030204" pitchFamily="34" charset="0"/>
                <a:ea typeface="Times New Roman" panose="02020603050405020304" pitchFamily="18" charset="0"/>
              </a:rPr>
              <a:t> (admin Bybel-Media)</a:t>
            </a:r>
            <a:br>
              <a:rPr lang="en-US" sz="1200" dirty="0">
                <a:effectLst/>
                <a:latin typeface="Calibri" panose="020F0502020204030204" pitchFamily="34" charset="0"/>
                <a:ea typeface="Times New Roman" panose="02020603050405020304" pitchFamily="18" charset="0"/>
              </a:rPr>
            </a:b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Melodie</a:t>
            </a:r>
            <a:r>
              <a:rPr lang="en-US" sz="1200" dirty="0">
                <a:effectLst/>
                <a:latin typeface="Calibri" panose="020F0502020204030204" pitchFamily="34" charset="0"/>
                <a:ea typeface="Times New Roman" panose="02020603050405020304" pitchFamily="18" charset="0"/>
              </a:rPr>
              <a:t>: Church Hymnary Trust, Admin SCM-Canterbury Press Ltd. Met </a:t>
            </a:r>
            <a:r>
              <a:rPr lang="en-US" sz="1200" dirty="0" err="1">
                <a:effectLst/>
                <a:latin typeface="Calibri" panose="020F0502020204030204" pitchFamily="34" charset="0"/>
                <a:ea typeface="Times New Roman" panose="02020603050405020304" pitchFamily="18" charset="0"/>
              </a:rPr>
              <a:t>toestemming</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gebruik</a:t>
            </a:r>
            <a:r>
              <a:rPr lang="en-US"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US" sz="1100" dirty="0">
                <a:effectLst/>
                <a:latin typeface="Calibri" panose="020F0502020204030204" pitchFamily="34" charset="0"/>
                <a:ea typeface="Times New Roman" panose="02020603050405020304" pitchFamily="18" charset="0"/>
              </a:rPr>
              <a:t>U is die </a:t>
            </a:r>
            <a:r>
              <a:rPr lang="en-US" sz="1100" dirty="0" err="1">
                <a:effectLst/>
                <a:latin typeface="Calibri" panose="020F0502020204030204" pitchFamily="34" charset="0"/>
                <a:ea typeface="Times New Roman" panose="02020603050405020304" pitchFamily="18" charset="0"/>
              </a:rPr>
              <a:t>lig</a:t>
            </a:r>
            <a:r>
              <a:rPr lang="en-US" sz="1100" dirty="0">
                <a:effectLst/>
                <a:latin typeface="Calibri" panose="020F0502020204030204" pitchFamily="34" charset="0"/>
                <a:ea typeface="Times New Roman" panose="02020603050405020304" pitchFamily="18" charset="0"/>
              </a:rPr>
              <a:t> wat </a:t>
            </a:r>
            <a:r>
              <a:rPr lang="en-US" sz="1100" dirty="0" err="1">
                <a:effectLst/>
                <a:latin typeface="Calibri" panose="020F0502020204030204" pitchFamily="34" charset="0"/>
                <a:ea typeface="Times New Roman" panose="02020603050405020304" pitchFamily="18" charset="0"/>
              </a:rPr>
              <a:t>deur</a:t>
            </a:r>
            <a:r>
              <a:rPr lang="en-US" sz="1100" dirty="0">
                <a:effectLst/>
                <a:latin typeface="Calibri" panose="020F0502020204030204" pitchFamily="34" charset="0"/>
                <a:ea typeface="Times New Roman" panose="02020603050405020304" pitchFamily="18" charset="0"/>
              </a:rPr>
              <a:t> die </a:t>
            </a:r>
            <a:r>
              <a:rPr lang="en-US" sz="1100" dirty="0" err="1">
                <a:effectLst/>
                <a:latin typeface="Calibri" panose="020F0502020204030204" pitchFamily="34" charset="0"/>
                <a:ea typeface="Times New Roman" panose="02020603050405020304" pitchFamily="18" charset="0"/>
              </a:rPr>
              <a:t>donker</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skyn</a:t>
            </a:r>
            <a:r>
              <a:rPr lang="en-US" sz="1100" dirty="0">
                <a:effectLst/>
                <a:latin typeface="Calibri" panose="020F0502020204030204" pitchFamily="34" charset="0"/>
                <a:ea typeface="Times New Roman" panose="02020603050405020304" pitchFamily="18" charset="0"/>
              </a:rPr>
              <a:t>.</a:t>
            </a:r>
            <a:br>
              <a:rPr lang="en-US" sz="1100" dirty="0">
                <a:effectLst/>
                <a:latin typeface="Calibri" panose="020F0502020204030204" pitchFamily="34" charset="0"/>
                <a:ea typeface="Times New Roman" panose="02020603050405020304" pitchFamily="18" charset="0"/>
              </a:rPr>
            </a:br>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1</a:t>
            </a:fld>
            <a:endParaRPr lang="af-ZA"/>
          </a:p>
        </p:txBody>
      </p:sp>
    </p:spTree>
    <p:extLst>
      <p:ext uri="{BB962C8B-B14F-4D97-AF65-F5344CB8AC3E}">
        <p14:creationId xmlns:p14="http://schemas.microsoft.com/office/powerpoint/2010/main" val="211080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2400"/>
              </a:spcBef>
              <a:buFont typeface="+mj-lt"/>
              <a:buAutoNum type="arabicPeriod"/>
            </a:pPr>
            <a:r>
              <a:rPr lang="en-GB" sz="1800" b="1" kern="0" dirty="0">
                <a:solidFill>
                  <a:srgbClr val="21798E"/>
                </a:solidFill>
                <a:effectLst/>
                <a:latin typeface="Cambria" panose="02040503050406030204" pitchFamily="18" charset="0"/>
              </a:rPr>
              <a:t>God </a:t>
            </a:r>
            <a:r>
              <a:rPr lang="en-GB" sz="1800" b="1" kern="0" dirty="0" err="1">
                <a:solidFill>
                  <a:srgbClr val="21798E"/>
                </a:solidFill>
                <a:effectLst/>
                <a:latin typeface="Cambria" panose="02040503050406030204" pitchFamily="18" charset="0"/>
              </a:rPr>
              <a:t>stuur</a:t>
            </a:r>
            <a:r>
              <a:rPr lang="en-GB" sz="1800" b="1" kern="0" dirty="0">
                <a:solidFill>
                  <a:srgbClr val="21798E"/>
                </a:solidFill>
                <a:effectLst/>
                <a:latin typeface="Cambria" panose="02040503050406030204" pitchFamily="18" charset="0"/>
              </a:rPr>
              <a:t> </a:t>
            </a:r>
            <a:r>
              <a:rPr lang="en-GB" sz="1800" b="1" kern="0" dirty="0" err="1">
                <a:solidFill>
                  <a:srgbClr val="21798E"/>
                </a:solidFill>
                <a:effectLst/>
                <a:latin typeface="Cambria" panose="02040503050406030204" pitchFamily="18" charset="0"/>
              </a:rPr>
              <a:t>ons</a:t>
            </a:r>
            <a:r>
              <a:rPr lang="en-GB" sz="1800" b="1" kern="0" dirty="0">
                <a:solidFill>
                  <a:srgbClr val="21798E"/>
                </a:solidFill>
                <a:effectLst/>
                <a:latin typeface="Cambria" panose="02040503050406030204" pitchFamily="18" charset="0"/>
              </a:rPr>
              <a:t> om </a:t>
            </a:r>
            <a:r>
              <a:rPr lang="en-GB" sz="1800" b="1" kern="0" dirty="0" err="1">
                <a:solidFill>
                  <a:srgbClr val="21798E"/>
                </a:solidFill>
                <a:effectLst/>
                <a:latin typeface="Cambria" panose="02040503050406030204" pitchFamily="18" charset="0"/>
              </a:rPr>
              <a:t>te</a:t>
            </a:r>
            <a:r>
              <a:rPr lang="en-GB" sz="1800" b="1" kern="0" dirty="0">
                <a:solidFill>
                  <a:srgbClr val="21798E"/>
                </a:solidFill>
                <a:effectLst/>
                <a:latin typeface="Cambria" panose="02040503050406030204" pitchFamily="18" charset="0"/>
              </a:rPr>
              <a:t> </a:t>
            </a:r>
            <a:r>
              <a:rPr lang="en-GB" sz="1800" b="1" kern="0" dirty="0" err="1">
                <a:solidFill>
                  <a:srgbClr val="21798E"/>
                </a:solidFill>
                <a:effectLst/>
                <a:latin typeface="Cambria" panose="02040503050406030204" pitchFamily="18" charset="0"/>
              </a:rPr>
              <a:t>leef</a:t>
            </a:r>
            <a:endParaRPr lang="af-ZA" sz="1800" b="1" kern="0" dirty="0">
              <a:solidFill>
                <a:srgbClr val="21798E"/>
              </a:solidFill>
              <a:effectLst/>
              <a:latin typeface="Cambria" panose="02040503050406030204" pitchFamily="18" charset="0"/>
            </a:endParaRPr>
          </a:p>
          <a:p>
            <a:r>
              <a:rPr lang="en-GB" sz="1800" b="1" dirty="0" err="1">
                <a:effectLst/>
                <a:latin typeface="Calibri" panose="020F0502020204030204" pitchFamily="34" charset="0"/>
                <a:ea typeface="Times New Roman" panose="02020603050405020304" pitchFamily="18" charset="0"/>
              </a:rPr>
              <a:t>Gebed</a:t>
            </a:r>
            <a:endParaRPr lang="af-ZA" sz="1800" dirty="0">
              <a:effectLst/>
              <a:latin typeface="Calibri" panose="020F0502020204030204" pitchFamily="34"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err="1">
                <a:effectLst/>
                <a:latin typeface="Calibri" panose="020F0502020204030204" pitchFamily="34" charset="0"/>
                <a:ea typeface="Times New Roman" panose="02020603050405020304" pitchFamily="18" charset="0"/>
              </a:rPr>
              <a:t>Offergawes</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b="1" dirty="0" err="1">
                <a:effectLst/>
                <a:latin typeface="Calibri" panose="020F0502020204030204" pitchFamily="34" charset="0"/>
                <a:ea typeface="Times New Roman" panose="02020603050405020304" pitchFamily="18" charset="0"/>
              </a:rPr>
              <a:t>Wegsending</a:t>
            </a:r>
            <a:r>
              <a:rPr lang="en-GB" sz="1800" b="1"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260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Ek</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glo</a:t>
            </a:r>
            <a:r>
              <a:rPr lang="en-GB" sz="1800" dirty="0">
                <a:effectLst/>
                <a:latin typeface="Calibri" panose="020F0502020204030204" pitchFamily="34" charset="0"/>
                <a:ea typeface="Times New Roman" panose="02020603050405020304" pitchFamily="18" charset="0"/>
                <a:cs typeface="Calibri" panose="020F0502020204030204" pitchFamily="34" charset="0"/>
              </a:rPr>
              <a:t> vas in God die Vader vs 1</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b="1" dirty="0" err="1">
                <a:effectLst/>
                <a:latin typeface="Calibri" panose="020F0502020204030204" pitchFamily="34" charset="0"/>
                <a:ea typeface="Times New Roman" panose="02020603050405020304" pitchFamily="18" charset="0"/>
              </a:rPr>
              <a:t>Seën</a:t>
            </a:r>
            <a:endParaRPr lang="af-ZA" sz="1800" dirty="0">
              <a:effectLst/>
              <a:latin typeface="Calibri" panose="020F0502020204030204" pitchFamily="34"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Staan in verwondering oor wie God is. </a:t>
            </a:r>
          </a:p>
          <a:p>
            <a:r>
              <a:rPr lang="af-ZA" sz="1800" dirty="0">
                <a:effectLst/>
                <a:latin typeface="Calibri" panose="020F0502020204030204" pitchFamily="34" charset="0"/>
                <a:ea typeface="Times New Roman" panose="02020603050405020304" pitchFamily="18" charset="0"/>
              </a:rPr>
              <a:t>Staan in afwagting oor wat God gaan doen.</a:t>
            </a:r>
          </a:p>
          <a:p>
            <a:r>
              <a:rPr lang="af-ZA" sz="1800" dirty="0">
                <a:effectLst/>
                <a:latin typeface="Calibri" panose="020F0502020204030204" pitchFamily="34" charset="0"/>
                <a:ea typeface="Times New Roman" panose="02020603050405020304" pitchFamily="18" charset="0"/>
              </a:rPr>
              <a:t>Wandel hoopvol, want God is aan die werk.</a:t>
            </a:r>
          </a:p>
          <a:p>
            <a:r>
              <a:rPr lang="af-ZA" sz="1800" dirty="0">
                <a:effectLst/>
                <a:latin typeface="Calibri" panose="020F0502020204030204" pitchFamily="34" charset="0"/>
                <a:ea typeface="Times New Roman" panose="02020603050405020304" pitchFamily="18" charset="0"/>
              </a:rPr>
              <a:t>Die genade van ons Here, Jesus Christus, </a:t>
            </a:r>
          </a:p>
          <a:p>
            <a:r>
              <a:rPr lang="af-ZA" sz="1800" dirty="0">
                <a:effectLst/>
                <a:latin typeface="Calibri" panose="020F0502020204030204" pitchFamily="34" charset="0"/>
                <a:ea typeface="Times New Roman" panose="02020603050405020304" pitchFamily="18" charset="0"/>
              </a:rPr>
              <a:t>die liefde van God ons Vader </a:t>
            </a:r>
          </a:p>
          <a:p>
            <a:r>
              <a:rPr lang="af-ZA" sz="1800" dirty="0">
                <a:effectLst/>
                <a:latin typeface="Calibri" panose="020F0502020204030204" pitchFamily="34" charset="0"/>
                <a:ea typeface="Times New Roman" panose="02020603050405020304" pitchFamily="18" charset="0"/>
              </a:rPr>
              <a:t>en die gemeenskap met die Heilige Gees is by julle.</a:t>
            </a:r>
          </a:p>
          <a:p>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Antwoord</a:t>
            </a:r>
            <a:r>
              <a:rPr lang="en-GB" sz="1800" dirty="0">
                <a:effectLst/>
                <a:latin typeface="Calibri" panose="020F0502020204030204" pitchFamily="34" charset="0"/>
                <a:ea typeface="Times New Roman" panose="02020603050405020304" pitchFamily="18" charset="0"/>
              </a:rPr>
              <a:t>		Lied 312/313/314/315/ of</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Times New Roman" panose="02020603050405020304" pitchFamily="18" charset="0"/>
                <a:cs typeface="Tahoma" panose="020B0604030504040204" pitchFamily="34" charset="0"/>
              </a:rPr>
              <a:t>F361. </a:t>
            </a:r>
            <a:r>
              <a:rPr lang="en-GB" sz="1800" b="1" u="sng" dirty="0">
                <a:effectLst/>
                <a:latin typeface="Calibri" panose="020F0502020204030204" pitchFamily="34" charset="0"/>
                <a:ea typeface="Times New Roman" panose="02020603050405020304" pitchFamily="18" charset="0"/>
              </a:rPr>
              <a:t>Laat </a:t>
            </a:r>
            <a:r>
              <a:rPr lang="en-GB" sz="1800" b="1" u="sng" dirty="0" err="1">
                <a:effectLst/>
                <a:latin typeface="Calibri" panose="020F0502020204030204" pitchFamily="34" charset="0"/>
                <a:ea typeface="Times New Roman" panose="02020603050405020304" pitchFamily="18" charset="0"/>
              </a:rPr>
              <a:t>Dit</a:t>
            </a:r>
            <a:r>
              <a:rPr lang="en-GB" sz="1800" b="1" u="sng" dirty="0">
                <a:effectLst/>
                <a:latin typeface="Calibri" panose="020F0502020204030204" pitchFamily="34" charset="0"/>
                <a:ea typeface="Times New Roman" panose="02020603050405020304" pitchFamily="18" charset="0"/>
              </a:rPr>
              <a:t> So Wees (Amen)</a:t>
            </a:r>
            <a:endParaRPr lang="af-ZA" sz="18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pPr>
            <a:r>
              <a:rPr lang="en-GB" sz="1800" b="1" dirty="0">
                <a:effectLst/>
                <a:latin typeface="Calibri" panose="020F0502020204030204" pitchFamily="34" charset="0"/>
                <a:ea typeface="Times New Roman" panose="02020603050405020304" pitchFamily="18" charset="0"/>
                <a:cs typeface="Tahoma" panose="020B0604030504040204" pitchFamily="34" charset="0"/>
              </a:rPr>
              <a:t>(RUBRIEK: </a:t>
            </a:r>
            <a:r>
              <a:rPr lang="en-GB" sz="1800" b="1" dirty="0" err="1">
                <a:effectLst/>
                <a:latin typeface="Calibri" panose="020F0502020204030204" pitchFamily="34" charset="0"/>
                <a:ea typeface="Times New Roman" panose="02020603050405020304" pitchFamily="18" charset="0"/>
                <a:cs typeface="Tahoma" panose="020B0604030504040204" pitchFamily="34" charset="0"/>
              </a:rPr>
              <a:t>Kersflam</a:t>
            </a:r>
            <a:r>
              <a:rPr lang="en-GB" sz="1800" b="1" dirty="0">
                <a:effectLst/>
                <a:latin typeface="Calibri" panose="020F0502020204030204" pitchFamily="34" charset="0"/>
                <a:ea typeface="Times New Roman" panose="02020603050405020304" pitchFamily="18" charset="0"/>
                <a:cs typeface="Tahoma" panose="020B0604030504040204" pitchFamily="34" charset="0"/>
              </a:rPr>
              <a:t> – </a:t>
            </a:r>
            <a:r>
              <a:rPr lang="en-GB" sz="1800" b="1" dirty="0" err="1">
                <a:effectLst/>
                <a:latin typeface="Calibri" panose="020F0502020204030204" pitchFamily="34" charset="0"/>
                <a:ea typeface="Times New Roman" panose="02020603050405020304" pitchFamily="18" charset="0"/>
                <a:cs typeface="Tahoma" panose="020B0604030504040204" pitchFamily="34" charset="0"/>
              </a:rPr>
              <a:t>Gebed</a:t>
            </a:r>
            <a:r>
              <a:rPr lang="en-GB" sz="1800" b="1" dirty="0">
                <a:effectLst/>
                <a:latin typeface="Calibri" panose="020F0502020204030204" pitchFamily="34" charset="0"/>
                <a:ea typeface="Times New Roman" panose="02020603050405020304" pitchFamily="18" charset="0"/>
                <a:cs typeface="Tahoma" panose="020B0604030504040204" pitchFamily="34" charset="0"/>
              </a:rPr>
              <a:t>)</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Teks en </a:t>
            </a:r>
            <a:r>
              <a:rPr lang="en-GB" sz="1800" dirty="0" err="1">
                <a:effectLst/>
                <a:latin typeface="Calibri" panose="020F0502020204030204" pitchFamily="34" charset="0"/>
                <a:ea typeface="Times New Roman" panose="02020603050405020304" pitchFamily="18" charset="0"/>
              </a:rPr>
              <a:t>musiek</a:t>
            </a:r>
            <a:r>
              <a:rPr lang="en-GB" sz="1800" dirty="0">
                <a:effectLst/>
                <a:latin typeface="Calibri" panose="020F0502020204030204" pitchFamily="34" charset="0"/>
                <a:ea typeface="Times New Roman" panose="02020603050405020304" pitchFamily="18" charset="0"/>
              </a:rPr>
              <a:t>: Neil Büchner</a:t>
            </a:r>
            <a:endParaRPr lang="af-ZA" sz="1800" dirty="0">
              <a:effectLst/>
              <a:latin typeface="Calibri" panose="020F0502020204030204" pitchFamily="34" charset="0"/>
              <a:ea typeface="Times New Roman" panose="02020603050405020304" pitchFamily="18" charset="0"/>
            </a:endParaRPr>
          </a:p>
          <a:p>
            <a:r>
              <a:rPr lang="en-GB" sz="1800" dirty="0" err="1">
                <a:effectLst/>
                <a:latin typeface="Calibri" panose="020F0502020204030204" pitchFamily="34" charset="0"/>
                <a:ea typeface="Times New Roman" panose="02020603050405020304" pitchFamily="18" charset="0"/>
              </a:rPr>
              <a:t>Kopiereg</a:t>
            </a:r>
            <a:r>
              <a:rPr lang="en-GB"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sym typeface="Symbol" panose="05050102010706020507" pitchFamily="18" charset="2"/>
              </a:rPr>
              <a:t></a:t>
            </a:r>
            <a:r>
              <a:rPr lang="en-GB" sz="1800" dirty="0">
                <a:effectLst/>
                <a:latin typeface="Calibri" panose="020F0502020204030204" pitchFamily="34" charset="0"/>
                <a:ea typeface="Times New Roman" panose="02020603050405020304" pitchFamily="18" charset="0"/>
              </a:rPr>
              <a:t> Flam </a:t>
            </a:r>
            <a:r>
              <a:rPr lang="en-GB" sz="1800" dirty="0" err="1">
                <a:effectLst/>
                <a:latin typeface="Calibri" panose="020F0502020204030204" pitchFamily="34" charset="0"/>
                <a:ea typeface="Times New Roman" panose="02020603050405020304" pitchFamily="18" charset="0"/>
              </a:rPr>
              <a:t>Musiek-Uitgewers</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Laat </a:t>
            </a:r>
            <a:r>
              <a:rPr lang="en-GB" sz="1800" dirty="0" err="1">
                <a:effectLst/>
                <a:latin typeface="Calibri" panose="020F0502020204030204" pitchFamily="34" charset="0"/>
                <a:ea typeface="Times New Roman" panose="02020603050405020304" pitchFamily="18" charset="0"/>
              </a:rPr>
              <a:t>dit</a:t>
            </a:r>
            <a:r>
              <a:rPr lang="en-GB" sz="1800" dirty="0">
                <a:effectLst/>
                <a:latin typeface="Calibri" panose="020F0502020204030204" pitchFamily="34" charset="0"/>
                <a:ea typeface="Times New Roman" panose="02020603050405020304" pitchFamily="18" charset="0"/>
              </a:rPr>
              <a:t> so wees, Here, Amen.</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Laat </a:t>
            </a:r>
            <a:r>
              <a:rPr lang="en-GB" sz="1800" dirty="0" err="1">
                <a:effectLst/>
                <a:latin typeface="Calibri" panose="020F0502020204030204" pitchFamily="34" charset="0"/>
                <a:ea typeface="Times New Roman" panose="02020603050405020304" pitchFamily="18" charset="0"/>
              </a:rPr>
              <a:t>dit</a:t>
            </a:r>
            <a:r>
              <a:rPr lang="en-GB" sz="1800" dirty="0">
                <a:effectLst/>
                <a:latin typeface="Calibri" panose="020F0502020204030204" pitchFamily="34" charset="0"/>
                <a:ea typeface="Times New Roman" panose="02020603050405020304" pitchFamily="18" charset="0"/>
              </a:rPr>
              <a:t> so wees, Here, Amen.</a:t>
            </a:r>
            <a:endParaRPr lang="af-ZA" sz="1800" dirty="0">
              <a:effectLst/>
              <a:latin typeface="Calibri" panose="020F0502020204030204" pitchFamily="34" charset="0"/>
              <a:ea typeface="Times New Roman" panose="02020603050405020304" pitchFamily="18" charset="0"/>
            </a:endParaRPr>
          </a:p>
          <a:p>
            <a:r>
              <a:rPr lang="en-GB" sz="1800" dirty="0" err="1">
                <a:effectLst/>
                <a:latin typeface="Calibri" panose="020F0502020204030204" pitchFamily="34" charset="0"/>
                <a:ea typeface="Times New Roman" panose="02020603050405020304" pitchFamily="18" charset="0"/>
              </a:rPr>
              <a:t>Heer</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laat</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ons</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leef</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soos</a:t>
            </a:r>
            <a:r>
              <a:rPr lang="en-GB" sz="1800" dirty="0">
                <a:effectLst/>
                <a:latin typeface="Calibri" panose="020F0502020204030204" pitchFamily="34" charset="0"/>
                <a:ea typeface="Times New Roman" panose="02020603050405020304" pitchFamily="18" charset="0"/>
              </a:rPr>
              <a:t> U leer</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Here, Amen.</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Laat </a:t>
            </a:r>
            <a:r>
              <a:rPr lang="en-GB" sz="1800" dirty="0" err="1">
                <a:effectLst/>
                <a:latin typeface="Calibri" panose="020F0502020204030204" pitchFamily="34" charset="0"/>
                <a:ea typeface="Times New Roman" panose="02020603050405020304" pitchFamily="18" charset="0"/>
              </a:rPr>
              <a:t>dit</a:t>
            </a:r>
            <a:r>
              <a:rPr lang="en-GB" sz="1800" dirty="0">
                <a:effectLst/>
                <a:latin typeface="Calibri" panose="020F0502020204030204" pitchFamily="34" charset="0"/>
                <a:ea typeface="Times New Roman" panose="02020603050405020304" pitchFamily="18" charset="0"/>
              </a:rPr>
              <a:t> so wees, Here, Amen.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of</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b="1" dirty="0" err="1">
                <a:effectLst/>
                <a:latin typeface="Calibri" panose="020F0502020204030204" pitchFamily="34" charset="0"/>
                <a:ea typeface="Times New Roman" panose="02020603050405020304" pitchFamily="18" charset="0"/>
              </a:rPr>
              <a:t>Vonk</a:t>
            </a:r>
            <a:r>
              <a:rPr lang="en-GB" sz="1800" b="1" dirty="0">
                <a:effectLst/>
                <a:latin typeface="Calibri" panose="020F0502020204030204" pitchFamily="34" charset="0"/>
                <a:ea typeface="Times New Roman" panose="02020603050405020304" pitchFamily="18" charset="0"/>
              </a:rPr>
              <a:t> 38 (</a:t>
            </a:r>
            <a:r>
              <a:rPr lang="en-GB" sz="1800" b="1" dirty="0" err="1">
                <a:effectLst/>
                <a:latin typeface="Calibri" panose="020F0502020204030204" pitchFamily="34" charset="0"/>
                <a:ea typeface="Times New Roman" panose="02020603050405020304" pitchFamily="18" charset="0"/>
              </a:rPr>
              <a:t>Melodie</a:t>
            </a:r>
            <a:r>
              <a:rPr lang="en-GB" sz="1800" b="1" dirty="0">
                <a:effectLst/>
                <a:latin typeface="Calibri" panose="020F0502020204030204" pitchFamily="34" charset="0"/>
                <a:ea typeface="Times New Roman" panose="02020603050405020304" pitchFamily="18" charset="0"/>
              </a:rPr>
              <a:t> is Lied 582 “Bly by my </a:t>
            </a:r>
            <a:r>
              <a:rPr lang="en-GB" sz="1800" b="1" dirty="0" err="1">
                <a:effectLst/>
                <a:latin typeface="Calibri" panose="020F0502020204030204" pitchFamily="34" charset="0"/>
                <a:ea typeface="Times New Roman" panose="02020603050405020304" pitchFamily="18" charset="0"/>
              </a:rPr>
              <a:t>Heer</a:t>
            </a:r>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nl-NL" sz="1800" b="1" i="1" dirty="0">
                <a:effectLst/>
                <a:latin typeface="Calibri" panose="020F0502020204030204" pitchFamily="34" charset="0"/>
                <a:ea typeface="Times New Roman" panose="02020603050405020304" pitchFamily="18" charset="0"/>
              </a:rPr>
              <a:t>Here, Ons God, As Ons Nou Huis Toe Gaan</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1.  Here, ons God, as ons nou huis toe gaan,</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vra ons u seën, waar ons hier voor U staan.</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U het u goedheid weer aan ons betoon,</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ons saamwees in u Naam met guns bekroon.</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2.  Ons bid tot U, o Vader, Seun en Gees,</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laat ons vir ander ook tot seën wees.</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Maak ons getuies van u Naam, o Heer,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dat ook die wêreld U sal dien en eer.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3.  U wat in liefde altyd by ons bly,</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wees ons tog in ons lief en leed naby.</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Sou daar beproewing oor ons pad kom, Heer,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maak ons volhardend in geloof al meer.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of </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US" sz="1800" b="1" dirty="0">
                <a:effectLst/>
                <a:latin typeface="Calibri" panose="020F0502020204030204" pitchFamily="34" charset="0"/>
                <a:ea typeface="Times New Roman" panose="02020603050405020304" pitchFamily="18" charset="0"/>
              </a:rPr>
              <a:t>VONKK 277 – U is die </a:t>
            </a:r>
            <a:r>
              <a:rPr lang="en-US" sz="1800" b="1" dirty="0" err="1">
                <a:effectLst/>
                <a:latin typeface="Calibri" panose="020F0502020204030204" pitchFamily="34" charset="0"/>
                <a:ea typeface="Times New Roman" panose="02020603050405020304" pitchFamily="18" charset="0"/>
              </a:rPr>
              <a:t>lig</a:t>
            </a:r>
            <a:r>
              <a:rPr lang="en-US" sz="1800" b="1" dirty="0">
                <a:effectLst/>
                <a:latin typeface="Calibri" panose="020F0502020204030204" pitchFamily="34" charset="0"/>
                <a:ea typeface="Times New Roman" panose="02020603050405020304" pitchFamily="18" charset="0"/>
              </a:rPr>
              <a:t> wat </a:t>
            </a:r>
            <a:r>
              <a:rPr lang="en-US" sz="1800" b="1" dirty="0" err="1">
                <a:effectLst/>
                <a:latin typeface="Calibri" panose="020F0502020204030204" pitchFamily="34" charset="0"/>
                <a:ea typeface="Times New Roman" panose="02020603050405020304" pitchFamily="18" charset="0"/>
              </a:rPr>
              <a:t>deur</a:t>
            </a:r>
            <a:r>
              <a:rPr lang="en-US" sz="1800" b="1" dirty="0">
                <a:effectLst/>
                <a:latin typeface="Calibri" panose="020F0502020204030204" pitchFamily="34" charset="0"/>
                <a:ea typeface="Times New Roman" panose="02020603050405020304" pitchFamily="18" charset="0"/>
              </a:rPr>
              <a:t> die </a:t>
            </a:r>
            <a:r>
              <a:rPr lang="en-US" sz="1800" b="1" dirty="0" err="1">
                <a:effectLst/>
                <a:latin typeface="Calibri" panose="020F0502020204030204" pitchFamily="34" charset="0"/>
                <a:ea typeface="Times New Roman" panose="02020603050405020304" pitchFamily="18" charset="0"/>
              </a:rPr>
              <a:t>donker</a:t>
            </a:r>
            <a:r>
              <a:rPr lang="en-US" sz="1800" b="1" dirty="0">
                <a:effectLst/>
                <a:latin typeface="Calibri" panose="020F0502020204030204" pitchFamily="34" charset="0"/>
                <a:ea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rPr>
              <a:t>skyn</a:t>
            </a:r>
            <a:endParaRPr lang="af-ZA"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Teks: Hannes van der Merwe 2014 ©</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Melodie</a:t>
            </a:r>
            <a:r>
              <a:rPr lang="en-US" sz="1800" dirty="0">
                <a:effectLst/>
                <a:latin typeface="Calibri" panose="020F0502020204030204" pitchFamily="34" charset="0"/>
                <a:ea typeface="Times New Roman" panose="02020603050405020304" pitchFamily="18" charset="0"/>
              </a:rPr>
              <a:t>: HIGHLAND CATHEDRAL – </a:t>
            </a:r>
            <a:r>
              <a:rPr lang="en-US" sz="1800" dirty="0" err="1">
                <a:effectLst/>
                <a:latin typeface="Calibri" panose="020F0502020204030204" pitchFamily="34" charset="0"/>
                <a:ea typeface="Times New Roman" panose="02020603050405020304" pitchFamily="18" charset="0"/>
              </a:rPr>
              <a:t>Uli</a:t>
            </a:r>
            <a:r>
              <a:rPr lang="en-US" sz="1800" dirty="0">
                <a:effectLst/>
                <a:latin typeface="Calibri" panose="020F0502020204030204" pitchFamily="34" charset="0"/>
                <a:ea typeface="Times New Roman" panose="02020603050405020304" pitchFamily="18" charset="0"/>
              </a:rPr>
              <a:t> Rover en Michael </a:t>
            </a:r>
            <a:r>
              <a:rPr lang="en-US" sz="1800" dirty="0" err="1">
                <a:effectLst/>
                <a:latin typeface="Calibri" panose="020F0502020204030204" pitchFamily="34" charset="0"/>
                <a:ea typeface="Times New Roman" panose="02020603050405020304" pitchFamily="18" charset="0"/>
              </a:rPr>
              <a:t>Korb</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Orrelbegeleiding</a:t>
            </a:r>
            <a:r>
              <a:rPr lang="en-US" sz="1800" dirty="0">
                <a:effectLst/>
                <a:latin typeface="Calibri" panose="020F0502020204030204" pitchFamily="34" charset="0"/>
                <a:ea typeface="Times New Roman" panose="02020603050405020304" pitchFamily="18" charset="0"/>
              </a:rPr>
              <a:t>: Albert Troskie 2014 (Pro Deo)</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Musikale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verryking</a:t>
            </a:r>
            <a:r>
              <a:rPr lang="en-US" sz="1800" dirty="0">
                <a:effectLst/>
                <a:latin typeface="Calibri" panose="020F0502020204030204" pitchFamily="34" charset="0"/>
                <a:ea typeface="Times New Roman" panose="02020603050405020304" pitchFamily="18" charset="0"/>
              </a:rPr>
              <a:t> 1en 2: Gerrit </a:t>
            </a:r>
            <a:r>
              <a:rPr lang="en-US" sz="1800" dirty="0" err="1">
                <a:effectLst/>
                <a:latin typeface="Calibri" panose="020F0502020204030204" pitchFamily="34" charset="0"/>
                <a:ea typeface="Times New Roman" panose="02020603050405020304" pitchFamily="18" charset="0"/>
              </a:rPr>
              <a:t>Jordaan</a:t>
            </a:r>
            <a:r>
              <a:rPr lang="en-US" sz="1800" dirty="0">
                <a:effectLst/>
                <a:latin typeface="Calibri" panose="020F0502020204030204" pitchFamily="34" charset="0"/>
                <a:ea typeface="Times New Roman" panose="02020603050405020304" pitchFamily="18" charset="0"/>
              </a:rPr>
              <a:t> 2014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Teks, </a:t>
            </a:r>
            <a:r>
              <a:rPr lang="en-US" sz="1800" dirty="0" err="1">
                <a:effectLst/>
                <a:latin typeface="Calibri" panose="020F0502020204030204" pitchFamily="34" charset="0"/>
                <a:ea typeface="Times New Roman" panose="02020603050405020304" pitchFamily="18" charset="0"/>
              </a:rPr>
              <a:t>orrelbegeleiding</a:t>
            </a:r>
            <a:r>
              <a:rPr lang="en-US" sz="1800" dirty="0">
                <a:effectLst/>
                <a:latin typeface="Calibri" panose="020F0502020204030204" pitchFamily="34" charset="0"/>
                <a:ea typeface="Times New Roman" panose="02020603050405020304" pitchFamily="18" charset="0"/>
              </a:rPr>
              <a:t> en </a:t>
            </a:r>
            <a:r>
              <a:rPr lang="en-US" sz="1800" dirty="0" err="1">
                <a:effectLst/>
                <a:latin typeface="Calibri" panose="020F0502020204030204" pitchFamily="34" charset="0"/>
                <a:ea typeface="Times New Roman" panose="02020603050405020304" pitchFamily="18" charset="0"/>
              </a:rPr>
              <a:t>musikale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verrykings</a:t>
            </a:r>
            <a:r>
              <a:rPr lang="en-US" sz="1800" dirty="0">
                <a:effectLst/>
                <a:latin typeface="Calibri" panose="020F0502020204030204" pitchFamily="34" charset="0"/>
                <a:ea typeface="Times New Roman" panose="02020603050405020304" pitchFamily="18" charset="0"/>
              </a:rPr>
              <a:t>: 2014 VONKK-</a:t>
            </a:r>
            <a:r>
              <a:rPr lang="en-US" sz="1800" dirty="0" err="1">
                <a:effectLst/>
                <a:latin typeface="Calibri" panose="020F0502020204030204" pitchFamily="34" charset="0"/>
                <a:ea typeface="Times New Roman" panose="02020603050405020304" pitchFamily="18" charset="0"/>
              </a:rPr>
              <a:t>Uitgewers</a:t>
            </a:r>
            <a:r>
              <a:rPr lang="en-US" sz="1800" dirty="0">
                <a:effectLst/>
                <a:latin typeface="Calibri" panose="020F0502020204030204" pitchFamily="34" charset="0"/>
                <a:ea typeface="Times New Roman" panose="02020603050405020304" pitchFamily="18" charset="0"/>
              </a:rPr>
              <a:t> (admin Bybel-Media)</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Melodie</a:t>
            </a:r>
            <a:r>
              <a:rPr lang="en-US" sz="1800" dirty="0">
                <a:effectLst/>
                <a:latin typeface="Calibri" panose="020F0502020204030204" pitchFamily="34" charset="0"/>
                <a:ea typeface="Times New Roman" panose="02020603050405020304" pitchFamily="18" charset="0"/>
              </a:rPr>
              <a:t>: Church Hymnary Trust, Admin SCM-Canterbury Press Ltd. Met </a:t>
            </a:r>
            <a:r>
              <a:rPr lang="en-US" sz="1800" dirty="0" err="1">
                <a:effectLst/>
                <a:latin typeface="Calibri" panose="020F0502020204030204" pitchFamily="34" charset="0"/>
                <a:ea typeface="Times New Roman" panose="02020603050405020304" pitchFamily="18" charset="0"/>
              </a:rPr>
              <a:t>toestemming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gebruik</a:t>
            </a:r>
            <a:r>
              <a:rPr lang="en-US" sz="1800" dirty="0">
                <a:effectLst/>
                <a:latin typeface="Calibri" panose="020F0502020204030204" pitchFamily="34" charset="0"/>
                <a:ea typeface="Times New Roman" panose="02020603050405020304" pitchFamily="18" charset="0"/>
              </a:rPr>
              <a:t>.</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US" sz="1800" dirty="0">
                <a:effectLst/>
                <a:latin typeface="Calibri" panose="020F0502020204030204" pitchFamily="34" charset="0"/>
                <a:ea typeface="Times New Roman" panose="02020603050405020304" pitchFamily="18" charset="0"/>
              </a:rPr>
              <a:t>U is die </a:t>
            </a:r>
            <a:r>
              <a:rPr lang="en-US" sz="1800" dirty="0" err="1">
                <a:effectLst/>
                <a:latin typeface="Calibri" panose="020F0502020204030204" pitchFamily="34" charset="0"/>
                <a:ea typeface="Times New Roman" panose="02020603050405020304" pitchFamily="18" charset="0"/>
              </a:rPr>
              <a:t>lig</a:t>
            </a:r>
            <a:r>
              <a:rPr lang="en-US" sz="1800" dirty="0">
                <a:effectLst/>
                <a:latin typeface="Calibri" panose="020F0502020204030204" pitchFamily="34" charset="0"/>
                <a:ea typeface="Times New Roman" panose="02020603050405020304" pitchFamily="18" charset="0"/>
              </a:rPr>
              <a:t> wat </a:t>
            </a:r>
            <a:r>
              <a:rPr lang="en-US" sz="1800" dirty="0" err="1">
                <a:effectLst/>
                <a:latin typeface="Calibri" panose="020F0502020204030204" pitchFamily="34" charset="0"/>
                <a:ea typeface="Times New Roman" panose="02020603050405020304" pitchFamily="18" charset="0"/>
              </a:rPr>
              <a:t>deur</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donker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skyn</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U is die </a:t>
            </a:r>
            <a:r>
              <a:rPr lang="en-US" sz="1800" dirty="0" err="1">
                <a:effectLst/>
                <a:latin typeface="Calibri" panose="020F0502020204030204" pitchFamily="34" charset="0"/>
                <a:ea typeface="Times New Roman" panose="02020603050405020304" pitchFamily="18" charset="0"/>
              </a:rPr>
              <a:t>Een</a:t>
            </a:r>
            <a:r>
              <a:rPr lang="en-US" sz="1800" dirty="0">
                <a:effectLst/>
                <a:latin typeface="Calibri" panose="020F0502020204030204" pitchFamily="34" charset="0"/>
                <a:ea typeface="Times New Roman" panose="02020603050405020304" pitchFamily="18" charset="0"/>
              </a:rPr>
              <a:t> wat </a:t>
            </a:r>
            <a:r>
              <a:rPr lang="en-US" sz="1800" dirty="0" err="1">
                <a:effectLst/>
                <a:latin typeface="Calibri" panose="020F0502020204030204" pitchFamily="34" charset="0"/>
                <a:ea typeface="Times New Roman" panose="02020603050405020304" pitchFamily="18" charset="0"/>
              </a:rPr>
              <a:t>duister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laat</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verdwyn</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Skyn</a:t>
            </a:r>
            <a:r>
              <a:rPr lang="en-US" sz="1800" dirty="0">
                <a:effectLst/>
                <a:latin typeface="Calibri" panose="020F0502020204030204" pitchFamily="34" charset="0"/>
                <a:ea typeface="Times New Roman" panose="02020603050405020304" pitchFamily="18" charset="0"/>
              </a:rPr>
              <a:t> in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harte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dryf</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donker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uit</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Skyn</a:t>
            </a:r>
            <a:r>
              <a:rPr lang="en-US" sz="1800" dirty="0">
                <a:effectLst/>
                <a:latin typeface="Calibri" panose="020F0502020204030204" pitchFamily="34" charset="0"/>
                <a:ea typeface="Times New Roman" panose="02020603050405020304" pitchFamily="18" charset="0"/>
              </a:rPr>
              <a:t> in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lewens</a:t>
            </a:r>
            <a:r>
              <a:rPr lang="en-US" sz="1800" dirty="0">
                <a:effectLst/>
                <a:latin typeface="Calibri" panose="020F0502020204030204" pitchFamily="34" charset="0"/>
                <a:ea typeface="Times New Roman" panose="02020603050405020304" pitchFamily="18" charset="0"/>
              </a:rPr>
              <a:t> tot in </a:t>
            </a:r>
            <a:r>
              <a:rPr lang="en-US" sz="1800" dirty="0" err="1">
                <a:effectLst/>
                <a:latin typeface="Calibri" panose="020F0502020204030204" pitchFamily="34" charset="0"/>
                <a:ea typeface="Times New Roman" panose="02020603050405020304" pitchFamily="18" charset="0"/>
              </a:rPr>
              <a:t>ewigheid</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Jesus Christus,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glo</a:t>
            </a:r>
            <a:r>
              <a:rPr lang="en-US" sz="1800" dirty="0">
                <a:effectLst/>
                <a:latin typeface="Calibri" panose="020F0502020204030204" pitchFamily="34" charset="0"/>
                <a:ea typeface="Times New Roman" panose="02020603050405020304" pitchFamily="18" charset="0"/>
              </a:rPr>
              <a:t> in U,</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buig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voor</a:t>
            </a:r>
            <a:r>
              <a:rPr lang="en-US" sz="1800" dirty="0">
                <a:effectLst/>
                <a:latin typeface="Calibri" panose="020F0502020204030204" pitchFamily="34" charset="0"/>
                <a:ea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rPr>
              <a:t>neer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buig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voor</a:t>
            </a:r>
            <a:r>
              <a:rPr lang="en-US" sz="1800" dirty="0">
                <a:effectLst/>
                <a:latin typeface="Calibri" panose="020F0502020204030204" pitchFamily="34" charset="0"/>
                <a:ea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rPr>
              <a:t>neer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Jesus Christus,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God en </a:t>
            </a:r>
            <a:r>
              <a:rPr lang="en-US" sz="1800" dirty="0" err="1">
                <a:effectLst/>
                <a:latin typeface="Calibri" panose="020F0502020204030204" pitchFamily="34" charset="0"/>
                <a:ea typeface="Times New Roman" panose="02020603050405020304" pitchFamily="18" charset="0"/>
              </a:rPr>
              <a:t>Heer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bring </a:t>
            </a:r>
            <a:r>
              <a:rPr lang="en-US" sz="1800" dirty="0" err="1">
                <a:effectLst/>
                <a:latin typeface="Calibri" panose="020F0502020204030204" pitchFamily="34" charset="0"/>
                <a:ea typeface="Times New Roman" panose="02020603050405020304" pitchFamily="18" charset="0"/>
              </a:rPr>
              <a:t>nou</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aan</a:t>
            </a:r>
            <a:r>
              <a:rPr lang="en-US" sz="1800" dirty="0">
                <a:effectLst/>
                <a:latin typeface="Calibri" panose="020F0502020204030204" pitchFamily="34" charset="0"/>
                <a:ea typeface="Times New Roman" panose="02020603050405020304" pitchFamily="18" charset="0"/>
              </a:rPr>
              <a:t> U die </a:t>
            </a:r>
            <a:r>
              <a:rPr lang="en-US" sz="1800" dirty="0" err="1">
                <a:effectLst/>
                <a:latin typeface="Calibri" panose="020F0502020204030204" pitchFamily="34" charset="0"/>
                <a:ea typeface="Times New Roman" panose="02020603050405020304" pitchFamily="18" charset="0"/>
              </a:rPr>
              <a:t>eer</a:t>
            </a:r>
            <a:r>
              <a:rPr lang="en-US" sz="1800" dirty="0">
                <a:effectLst/>
                <a:latin typeface="Calibri" panose="020F0502020204030204" pitchFamily="34" charset="0"/>
                <a:ea typeface="Times New Roman" panose="02020603050405020304" pitchFamily="18" charset="0"/>
              </a:rPr>
              <a:t>.</a:t>
            </a:r>
            <a:endParaRPr lang="af-ZA"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US" sz="1800" dirty="0">
                <a:effectLst/>
                <a:latin typeface="Calibri" panose="020F0502020204030204" pitchFamily="34" charset="0"/>
                <a:ea typeface="Times New Roman" panose="02020603050405020304" pitchFamily="18" charset="0"/>
              </a:rPr>
              <a:t>U is </a:t>
            </a:r>
            <a:r>
              <a:rPr lang="en-US" sz="1800" dirty="0" err="1">
                <a:effectLst/>
                <a:latin typeface="Calibri" panose="020F0502020204030204" pitchFamily="34" charset="0"/>
                <a:ea typeface="Times New Roman" panose="02020603050405020304" pitchFamily="18" charset="0"/>
              </a:rPr>
              <a:t>oorwinnaar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U’t</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dood</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verslaan</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U het as Koning </a:t>
            </a:r>
            <a:r>
              <a:rPr lang="en-US" sz="1800" dirty="0" err="1">
                <a:effectLst/>
                <a:latin typeface="Calibri" panose="020F0502020204030204" pitchFamily="34" charset="0"/>
                <a:ea typeface="Times New Roman" panose="02020603050405020304" pitchFamily="18" charset="0"/>
              </a:rPr>
              <a:t>uit</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graf</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gegaan</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Breek</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nou</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bande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gooi</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boeie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neer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is </a:t>
            </a:r>
            <a:r>
              <a:rPr lang="en-US" sz="1800" dirty="0" err="1">
                <a:effectLst/>
                <a:latin typeface="Calibri" panose="020F0502020204030204" pitchFamily="34" charset="0"/>
                <a:ea typeface="Times New Roman" panose="02020603050405020304" pitchFamily="18" charset="0"/>
              </a:rPr>
              <a:t>oorwinnaars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saam</a:t>
            </a:r>
            <a:r>
              <a:rPr lang="en-US" sz="1800" dirty="0">
                <a:effectLst/>
                <a:latin typeface="Calibri" panose="020F0502020204030204" pitchFamily="34" charset="0"/>
                <a:ea typeface="Times New Roman" panose="02020603050405020304" pitchFamily="18" charset="0"/>
              </a:rPr>
              <a:t> met U,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Heer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Jesus Christus,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glo</a:t>
            </a:r>
            <a:r>
              <a:rPr lang="en-US" sz="1800" dirty="0">
                <a:effectLst/>
                <a:latin typeface="Calibri" panose="020F0502020204030204" pitchFamily="34" charset="0"/>
                <a:ea typeface="Times New Roman" panose="02020603050405020304" pitchFamily="18" charset="0"/>
              </a:rPr>
              <a:t> in U,</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buig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voor</a:t>
            </a:r>
            <a:r>
              <a:rPr lang="en-US" sz="1800" dirty="0">
                <a:effectLst/>
                <a:latin typeface="Calibri" panose="020F0502020204030204" pitchFamily="34" charset="0"/>
                <a:ea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rPr>
              <a:t>neer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buig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voor</a:t>
            </a:r>
            <a:r>
              <a:rPr lang="en-US" sz="1800" dirty="0">
                <a:effectLst/>
                <a:latin typeface="Calibri" panose="020F0502020204030204" pitchFamily="34" charset="0"/>
                <a:ea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rPr>
              <a:t>neer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Jesus Christus,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God en </a:t>
            </a:r>
            <a:r>
              <a:rPr lang="en-US" sz="1800" dirty="0" err="1">
                <a:effectLst/>
                <a:latin typeface="Calibri" panose="020F0502020204030204" pitchFamily="34" charset="0"/>
                <a:ea typeface="Times New Roman" panose="02020603050405020304" pitchFamily="18" charset="0"/>
              </a:rPr>
              <a:t>Heer</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bring </a:t>
            </a:r>
            <a:r>
              <a:rPr lang="en-US" sz="1800" dirty="0" err="1">
                <a:effectLst/>
                <a:latin typeface="Calibri" panose="020F0502020204030204" pitchFamily="34" charset="0"/>
                <a:ea typeface="Times New Roman" panose="02020603050405020304" pitchFamily="18" charset="0"/>
              </a:rPr>
              <a:t>nou</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aan</a:t>
            </a:r>
            <a:r>
              <a:rPr lang="en-US" sz="1800" dirty="0">
                <a:effectLst/>
                <a:latin typeface="Calibri" panose="020F0502020204030204" pitchFamily="34" charset="0"/>
                <a:ea typeface="Times New Roman" panose="02020603050405020304" pitchFamily="18" charset="0"/>
              </a:rPr>
              <a:t> U die </a:t>
            </a:r>
            <a:r>
              <a:rPr lang="en-US" sz="1800" dirty="0" err="1">
                <a:effectLst/>
                <a:latin typeface="Calibri" panose="020F0502020204030204" pitchFamily="34" charset="0"/>
                <a:ea typeface="Times New Roman" panose="02020603050405020304" pitchFamily="18" charset="0"/>
              </a:rPr>
              <a:t>eer</a:t>
            </a:r>
            <a:r>
              <a:rPr lang="en-US" sz="1800" dirty="0">
                <a:effectLst/>
                <a:latin typeface="Calibri" panose="020F0502020204030204" pitchFamily="34" charset="0"/>
                <a:ea typeface="Times New Roman" panose="02020603050405020304" pitchFamily="18" charset="0"/>
              </a:rPr>
              <a:t>.</a:t>
            </a:r>
            <a:endParaRPr lang="af-ZA"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US" sz="1800" dirty="0">
                <a:effectLst/>
                <a:latin typeface="Calibri" panose="020F0502020204030204" pitchFamily="34" charset="0"/>
                <a:ea typeface="Times New Roman" panose="02020603050405020304" pitchFamily="18" charset="0"/>
              </a:rPr>
              <a:t>U is die </a:t>
            </a:r>
            <a:r>
              <a:rPr lang="en-US" sz="1800" dirty="0" err="1">
                <a:effectLst/>
                <a:latin typeface="Calibri" panose="020F0502020204030204" pitchFamily="34" charset="0"/>
                <a:ea typeface="Times New Roman" panose="02020603050405020304" pitchFamily="18" charset="0"/>
              </a:rPr>
              <a:t>Bruidegom</a:t>
            </a:r>
            <a:r>
              <a:rPr lang="en-US" sz="1800" dirty="0">
                <a:effectLst/>
                <a:latin typeface="Calibri" panose="020F0502020204030204" pitchFamily="34" charset="0"/>
                <a:ea typeface="Times New Roman" panose="02020603050405020304" pitchFamily="18" charset="0"/>
              </a:rPr>
              <a:t> en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rPr>
              <a:t>Bruid</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U </a:t>
            </a:r>
            <a:r>
              <a:rPr lang="en-US" sz="1800" dirty="0" err="1">
                <a:effectLst/>
                <a:latin typeface="Calibri" panose="020F0502020204030204" pitchFamily="34" charset="0"/>
                <a:ea typeface="Times New Roman" panose="02020603050405020304" pitchFamily="18" charset="0"/>
              </a:rPr>
              <a:t>nooi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vir</a:t>
            </a:r>
            <a:r>
              <a:rPr lang="en-US" sz="1800" dirty="0">
                <a:effectLst/>
                <a:latin typeface="Calibri" panose="020F0502020204030204" pitchFamily="34" charset="0"/>
                <a:ea typeface="Times New Roman" panose="02020603050405020304" pitchFamily="18" charset="0"/>
              </a:rPr>
              <a:t> die </a:t>
            </a:r>
            <a:r>
              <a:rPr lang="en-US" sz="1800" dirty="0" err="1">
                <a:effectLst/>
                <a:latin typeface="Calibri" panose="020F0502020204030204" pitchFamily="34" charset="0"/>
                <a:ea typeface="Times New Roman" panose="02020603050405020304" pitchFamily="18" charset="0"/>
              </a:rPr>
              <a:t>bruilofsmaaltyd</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uit</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Daar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klink</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lof</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daar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klink</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danklied</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uit</a:t>
            </a: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err="1">
                <a:effectLst/>
                <a:latin typeface="Calibri" panose="020F0502020204030204" pitchFamily="34" charset="0"/>
                <a:ea typeface="Times New Roman" panose="02020603050405020304" pitchFamily="18" charset="0"/>
              </a:rPr>
              <a:t>Ons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bly</a:t>
            </a:r>
            <a:r>
              <a:rPr lang="en-US" sz="1800" dirty="0">
                <a:effectLst/>
                <a:latin typeface="Calibri" panose="020F0502020204030204" pitchFamily="34" charset="0"/>
                <a:ea typeface="Times New Roman" panose="02020603050405020304" pitchFamily="18" charset="0"/>
              </a:rPr>
              <a:t> by U tot in </a:t>
            </a:r>
            <a:r>
              <a:rPr lang="en-US" sz="1800" dirty="0" err="1">
                <a:effectLst/>
                <a:latin typeface="Calibri" panose="020F0502020204030204" pitchFamily="34" charset="0"/>
                <a:ea typeface="Times New Roman" panose="02020603050405020304" pitchFamily="18" charset="0"/>
              </a:rPr>
              <a:t>ewigheid</a:t>
            </a:r>
            <a:r>
              <a:rPr lang="en-US" sz="1800" dirty="0">
                <a:effectLst/>
                <a:latin typeface="Calibri" panose="020F0502020204030204" pitchFamily="34" charset="0"/>
                <a:ea typeface="Times New Roman" panose="02020603050405020304" pitchFamily="18" charset="0"/>
              </a:rPr>
              <a:t>.</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marL="342900" lvl="0" indent="-342900">
              <a:lnSpc>
                <a:spcPct val="115000"/>
              </a:lnSpc>
              <a:spcBef>
                <a:spcPts val="2400"/>
              </a:spcBef>
              <a:buFont typeface="+mj-lt"/>
              <a:buAutoNum type="arabicPeriod"/>
            </a:pPr>
            <a:r>
              <a:rPr lang="en-GB" sz="1800" b="1" kern="0" dirty="0" err="1">
                <a:solidFill>
                  <a:srgbClr val="21798E"/>
                </a:solidFill>
                <a:effectLst/>
                <a:latin typeface="Cambria" panose="02040503050406030204" pitchFamily="18" charset="0"/>
              </a:rPr>
              <a:t>Volgende</a:t>
            </a:r>
            <a:r>
              <a:rPr lang="en-GB" sz="1800" b="1" kern="0" dirty="0">
                <a:solidFill>
                  <a:srgbClr val="21798E"/>
                </a:solidFill>
                <a:effectLst/>
                <a:latin typeface="Cambria" panose="02040503050406030204" pitchFamily="18" charset="0"/>
              </a:rPr>
              <a:t> </a:t>
            </a:r>
            <a:r>
              <a:rPr lang="en-GB" sz="1800" b="1" kern="0" dirty="0" err="1">
                <a:solidFill>
                  <a:srgbClr val="21798E"/>
                </a:solidFill>
                <a:effectLst/>
                <a:latin typeface="Cambria" panose="02040503050406030204" pitchFamily="18" charset="0"/>
              </a:rPr>
              <a:t>erediens</a:t>
            </a:r>
            <a:endParaRPr lang="af-ZA" sz="1800" b="1" kern="0" dirty="0">
              <a:solidFill>
                <a:srgbClr val="21798E"/>
              </a:solidFill>
              <a:effectLst/>
              <a:latin typeface="Cambria" panose="020405030504060302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Markus 1:21-28</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Liturgie en familie-oomblik:		Wicus Wait</a:t>
            </a:r>
          </a:p>
          <a:p>
            <a:pPr>
              <a:lnSpc>
                <a:spcPct val="115000"/>
              </a:lnSpc>
              <a:spcAft>
                <a:spcPts val="600"/>
              </a:spcAft>
            </a:pPr>
            <a:r>
              <a:rPr lang="af-ZA" sz="1800" dirty="0" err="1">
                <a:effectLst/>
                <a:latin typeface="Calibri" panose="020F0502020204030204" pitchFamily="34" charset="0"/>
                <a:ea typeface="Times New Roman" panose="02020603050405020304" pitchFamily="18" charset="0"/>
              </a:rPr>
              <a:t>Powerpoint</a:t>
            </a:r>
            <a:r>
              <a:rPr lang="af-ZA" sz="1800" dirty="0">
                <a:effectLst/>
                <a:latin typeface="Calibri" panose="020F0502020204030204" pitchFamily="34" charset="0"/>
                <a:ea typeface="Times New Roman" panose="02020603050405020304" pitchFamily="18" charset="0"/>
              </a:rPr>
              <a:t>:				Rethie van Niekerk	</a:t>
            </a:r>
          </a:p>
          <a:p>
            <a:pPr>
              <a:lnSpc>
                <a:spcPct val="115000"/>
              </a:lnSpc>
              <a:spcAft>
                <a:spcPts val="600"/>
              </a:spcAft>
            </a:pPr>
            <a:r>
              <a:rPr lang="af-ZA" sz="1800" dirty="0" err="1">
                <a:effectLst/>
                <a:latin typeface="Calibri" panose="020F0502020204030204" pitchFamily="34" charset="0"/>
                <a:ea typeface="Times New Roman" panose="02020603050405020304" pitchFamily="18" charset="0"/>
              </a:rPr>
              <a:t>Preekriglyn</a:t>
            </a:r>
            <a:r>
              <a:rPr lang="af-ZA" sz="1800" dirty="0">
                <a:effectLst/>
                <a:latin typeface="Calibri" panose="020F0502020204030204" pitchFamily="34" charset="0"/>
                <a:ea typeface="Times New Roman" panose="02020603050405020304" pitchFamily="18" charset="0"/>
              </a:rPr>
              <a:t>:				Danie Mouton</a:t>
            </a:r>
          </a:p>
          <a:p>
            <a:pPr>
              <a:lnSpc>
                <a:spcPct val="115000"/>
              </a:lnSpc>
              <a:spcAft>
                <a:spcPts val="600"/>
              </a:spcAft>
            </a:pPr>
            <a:r>
              <a:rPr lang="af-ZA" sz="1800" dirty="0" err="1">
                <a:effectLst/>
                <a:latin typeface="Calibri" panose="020F0502020204030204" pitchFamily="34" charset="0"/>
                <a:ea typeface="Times New Roman" panose="02020603050405020304" pitchFamily="18" charset="0"/>
              </a:rPr>
              <a:t>Prosesbestuur</a:t>
            </a:r>
            <a:r>
              <a:rPr lang="af-ZA" sz="1800">
                <a:effectLst/>
                <a:latin typeface="Calibri" panose="020F0502020204030204" pitchFamily="34" charset="0"/>
                <a:ea typeface="Times New Roman" panose="02020603050405020304" pitchFamily="18" charset="0"/>
              </a:rPr>
              <a:t> en ekstra stof:		Chris van Wyk</a:t>
            </a:r>
          </a:p>
          <a:p>
            <a:endParaRPr lang="af-ZA"/>
          </a:p>
        </p:txBody>
      </p:sp>
      <p:sp>
        <p:nvSpPr>
          <p:cNvPr id="4" name="Slide Number Placeholder 3"/>
          <p:cNvSpPr>
            <a:spLocks noGrp="1"/>
          </p:cNvSpPr>
          <p:nvPr>
            <p:ph type="sldNum" sz="quarter" idx="5"/>
          </p:nvPr>
        </p:nvSpPr>
        <p:spPr/>
        <p:txBody>
          <a:bodyPr/>
          <a:lstStyle/>
          <a:p>
            <a:fld id="{76064ACF-5591-43F2-A7C2-29D4C57E3692}" type="slidenum">
              <a:rPr lang="af-ZA" smtClean="0"/>
              <a:t>10</a:t>
            </a:fld>
            <a:endParaRPr lang="af-ZA"/>
          </a:p>
        </p:txBody>
      </p:sp>
    </p:spTree>
    <p:extLst>
      <p:ext uri="{BB962C8B-B14F-4D97-AF65-F5344CB8AC3E}">
        <p14:creationId xmlns:p14="http://schemas.microsoft.com/office/powerpoint/2010/main" val="240646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2400"/>
              </a:spcBef>
              <a:buFont typeface="+mj-lt"/>
              <a:buNone/>
            </a:pPr>
            <a:r>
              <a:rPr lang="en-GB" sz="1400" b="1" kern="0" dirty="0">
                <a:solidFill>
                  <a:srgbClr val="21798E"/>
                </a:solidFill>
                <a:effectLst/>
                <a:latin typeface="Cambria" panose="02040503050406030204" pitchFamily="18" charset="0"/>
              </a:rPr>
              <a:t>God </a:t>
            </a:r>
            <a:r>
              <a:rPr lang="en-GB" sz="1400" b="1" kern="0" dirty="0" err="1">
                <a:solidFill>
                  <a:srgbClr val="21798E"/>
                </a:solidFill>
                <a:effectLst/>
                <a:latin typeface="Cambria" panose="02040503050406030204" pitchFamily="18" charset="0"/>
              </a:rPr>
              <a:t>nooi</a:t>
            </a:r>
            <a:r>
              <a:rPr lang="en-GB" sz="1400" b="1" kern="0" dirty="0">
                <a:solidFill>
                  <a:srgbClr val="21798E"/>
                </a:solidFill>
                <a:effectLst/>
                <a:latin typeface="Cambria" panose="02040503050406030204" pitchFamily="18" charset="0"/>
              </a:rPr>
              <a:t> </a:t>
            </a:r>
            <a:r>
              <a:rPr lang="en-GB" sz="1400" b="1" kern="0" dirty="0" err="1">
                <a:solidFill>
                  <a:srgbClr val="21798E"/>
                </a:solidFill>
                <a:effectLst/>
                <a:latin typeface="Cambria" panose="02040503050406030204" pitchFamily="18" charset="0"/>
              </a:rPr>
              <a:t>ons</a:t>
            </a:r>
            <a:r>
              <a:rPr lang="en-GB" sz="1400" b="1" kern="0" dirty="0">
                <a:solidFill>
                  <a:srgbClr val="21798E"/>
                </a:solidFill>
                <a:effectLst/>
                <a:latin typeface="Cambria" panose="02040503050406030204" pitchFamily="18" charset="0"/>
              </a:rPr>
              <a:t> </a:t>
            </a:r>
            <a:r>
              <a:rPr lang="en-GB" sz="1400" b="1" kern="0" dirty="0" err="1">
                <a:solidFill>
                  <a:srgbClr val="21798E"/>
                </a:solidFill>
                <a:effectLst/>
                <a:latin typeface="Cambria" panose="02040503050406030204" pitchFamily="18" charset="0"/>
              </a:rPr>
              <a:t>uit</a:t>
            </a:r>
            <a:r>
              <a:rPr lang="en-GB" sz="1400" b="1" kern="0" dirty="0">
                <a:solidFill>
                  <a:srgbClr val="21798E"/>
                </a:solidFill>
                <a:effectLst/>
                <a:latin typeface="Cambria" panose="02040503050406030204" pitchFamily="18" charset="0"/>
              </a:rPr>
              <a:t> en </a:t>
            </a:r>
            <a:r>
              <a:rPr lang="en-GB" sz="1400" b="1" kern="0" dirty="0" err="1">
                <a:solidFill>
                  <a:srgbClr val="21798E"/>
                </a:solidFill>
                <a:effectLst/>
                <a:latin typeface="Cambria" panose="02040503050406030204" pitchFamily="18" charset="0"/>
              </a:rPr>
              <a:t>ons</a:t>
            </a:r>
            <a:r>
              <a:rPr lang="en-GB" sz="1400" b="1" kern="0" dirty="0">
                <a:solidFill>
                  <a:srgbClr val="21798E"/>
                </a:solidFill>
                <a:effectLst/>
                <a:latin typeface="Cambria" panose="02040503050406030204" pitchFamily="18" charset="0"/>
              </a:rPr>
              <a:t> </a:t>
            </a:r>
            <a:r>
              <a:rPr lang="en-GB" sz="1400" b="1" kern="0" dirty="0" err="1">
                <a:solidFill>
                  <a:srgbClr val="21798E"/>
                </a:solidFill>
                <a:effectLst/>
                <a:latin typeface="Cambria" panose="02040503050406030204" pitchFamily="18" charset="0"/>
              </a:rPr>
              <a:t>kom</a:t>
            </a:r>
            <a:r>
              <a:rPr lang="en-GB" sz="1400" b="1" kern="0" dirty="0">
                <a:solidFill>
                  <a:srgbClr val="21798E"/>
                </a:solidFill>
                <a:effectLst/>
                <a:latin typeface="Cambria" panose="02040503050406030204" pitchFamily="18" charset="0"/>
              </a:rPr>
              <a:t> tot </a:t>
            </a:r>
            <a:r>
              <a:rPr lang="en-GB" sz="1400" b="1" kern="0" dirty="0" err="1">
                <a:solidFill>
                  <a:srgbClr val="21798E"/>
                </a:solidFill>
                <a:effectLst/>
                <a:latin typeface="Cambria" panose="02040503050406030204" pitchFamily="18" charset="0"/>
              </a:rPr>
              <a:t>rus</a:t>
            </a:r>
            <a:endParaRPr lang="af-ZA" sz="1400" b="1" kern="0" dirty="0">
              <a:solidFill>
                <a:srgbClr val="21798E"/>
              </a:solidFill>
              <a:effectLst/>
              <a:latin typeface="Cambria" panose="02040503050406030204" pitchFamily="18" charset="0"/>
            </a:endParaRPr>
          </a:p>
          <a:p>
            <a:pPr marL="0" lvl="0" indent="0">
              <a:lnSpc>
                <a:spcPct val="115000"/>
              </a:lnSpc>
              <a:spcBef>
                <a:spcPts val="2400"/>
              </a:spcBef>
              <a:buFont typeface="+mj-lt"/>
              <a:buNone/>
            </a:pPr>
            <a:r>
              <a:rPr lang="en-GB" sz="1300" b="1" dirty="0">
                <a:solidFill>
                  <a:srgbClr val="2DA2BF"/>
                </a:solidFill>
                <a:effectLst/>
                <a:latin typeface="Cambria" panose="02040503050406030204" pitchFamily="18" charset="0"/>
              </a:rPr>
              <a:t>Rus</a:t>
            </a:r>
            <a:endParaRPr lang="af-ZA" sz="1300" b="1" dirty="0">
              <a:solidFill>
                <a:srgbClr val="2DA2BF"/>
              </a:solidFill>
              <a:effectLst/>
              <a:latin typeface="Cambria" panose="02040503050406030204" pitchFamily="18" charset="0"/>
            </a:endParaRPr>
          </a:p>
          <a:p>
            <a:pPr>
              <a:lnSpc>
                <a:spcPct val="115000"/>
              </a:lnSpc>
              <a:spcAft>
                <a:spcPts val="600"/>
              </a:spcAft>
            </a:pPr>
            <a:r>
              <a:rPr lang="en-GB" sz="1100" b="1" dirty="0" err="1">
                <a:effectLst/>
                <a:latin typeface="Calibri" panose="020F0502020204030204" pitchFamily="34" charset="0"/>
                <a:ea typeface="Times New Roman" panose="02020603050405020304" pitchFamily="18" charset="0"/>
              </a:rPr>
              <a:t>Aanvangslied</a:t>
            </a:r>
            <a:r>
              <a:rPr lang="en-GB" sz="1100" dirty="0">
                <a:effectLst/>
                <a:latin typeface="Calibri" panose="020F0502020204030204" pitchFamily="34" charset="0"/>
                <a:ea typeface="Times New Roman" panose="02020603050405020304" pitchFamily="18" charset="0"/>
              </a:rPr>
              <a:t> </a:t>
            </a:r>
            <a:r>
              <a:rPr lang="en-GB" sz="1100" b="1" dirty="0">
                <a:effectLst/>
                <a:latin typeface="Calibri" panose="020F0502020204030204" pitchFamily="34" charset="0"/>
                <a:ea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rPr>
              <a:t>161	</a:t>
            </a:r>
            <a:r>
              <a:rPr lang="en-GB" sz="1100" dirty="0" err="1">
                <a:effectLst/>
                <a:latin typeface="Calibri" panose="020F0502020204030204" pitchFamily="34" charset="0"/>
                <a:ea typeface="Times New Roman" panose="02020603050405020304" pitchFamily="18" charset="0"/>
              </a:rPr>
              <a:t>Halleluja</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Heer</a:t>
            </a:r>
            <a:r>
              <a:rPr lang="en-GB" sz="1100" dirty="0">
                <a:effectLst/>
                <a:latin typeface="Calibri" panose="020F0502020204030204" pitchFamily="34" charset="0"/>
                <a:ea typeface="Times New Roman" panose="02020603050405020304" pitchFamily="18" charset="0"/>
              </a:rPr>
              <a:t> U is </a:t>
            </a:r>
            <a:r>
              <a:rPr lang="en-GB" sz="1100" dirty="0" err="1">
                <a:effectLst/>
                <a:latin typeface="Calibri" panose="020F0502020204030204" pitchFamily="34" charset="0"/>
                <a:ea typeface="Times New Roman" panose="02020603050405020304" pitchFamily="18" charset="0"/>
              </a:rPr>
              <a:t>ons</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lewe</a:t>
            </a:r>
            <a:r>
              <a:rPr lang="en-GB" sz="1100" dirty="0">
                <a:effectLst/>
                <a:latin typeface="Calibri" panose="020F0502020204030204" pitchFamily="34" charset="0"/>
                <a:ea typeface="Times New Roman" panose="02020603050405020304" pitchFamily="18" charset="0"/>
              </a:rPr>
              <a:t> vs 1</a:t>
            </a:r>
            <a:endParaRPr lang="af-ZA" sz="1100" dirty="0">
              <a:effectLst/>
              <a:latin typeface="Calibri" panose="020F0502020204030204" pitchFamily="34" charset="0"/>
              <a:ea typeface="Times New Roman" panose="02020603050405020304" pitchFamily="18" charset="0"/>
            </a:endParaRPr>
          </a:p>
          <a:p>
            <a:pPr>
              <a:spcBef>
                <a:spcPts val="600"/>
              </a:spcBef>
            </a:pPr>
            <a:r>
              <a:rPr lang="af-ZA" sz="1100" b="1" dirty="0" err="1">
                <a:effectLst/>
                <a:latin typeface="Calibri" panose="020F0502020204030204" pitchFamily="34" charset="0"/>
                <a:ea typeface="Times New Roman" panose="02020603050405020304" pitchFamily="18" charset="0"/>
                <a:cs typeface="Times New Roman" panose="02020603050405020304" pitchFamily="18" charset="0"/>
              </a:rPr>
              <a:t>Aanvangswoord</a:t>
            </a: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 Erken die Here: sy majesteit en krag. Erken die Here: die majesteit van sy Naam. Buig in aanbidding voor die Here se glansryke heiligheid.</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G: Here, U ondersoek my en U ken my. U ken my sit en my opstaan; van ver af verstaan U wat ek in gedagte het.</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 Erken die Here: die majesteit van sy Naam. Buig in aanbidding voor die Here se glansryke heiligheid.</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G: Net by God moet ek rus vind, want op Hom is my hoop gevestig. Net Hy is my rots, my verlossing, my toevlugsoord.</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 Erken die Here. Buig in aanbidding voor die Here se glansryke heiligheid.</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G: Ons weet wie U is. U is die Heilige van God.</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 Erken die Here. Buig in aanbidding voor die Here se glansryke heiligheid.</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G: Hy kom na ons. Hy vat ons aan die hand en help ons op.</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 Genade en vrede vir julle van God ons Vader en Jesus Christus, wat self God is, deur die Heilige Gees wat ons leer om Hom te ken. Amen.</a:t>
            </a:r>
          </a:p>
          <a:p>
            <a:pPr>
              <a:spcBef>
                <a:spcPts val="600"/>
              </a:spcBef>
            </a:pP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Seëngroet  </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Vir</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ons</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is ’n Seun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gebore</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aan</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ons</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is ’n Seun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gegee</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en-ZA" sz="1100" b="0" dirty="0">
                <a:effectLst/>
                <a:latin typeface="Calibri" panose="020F0502020204030204" pitchFamily="34" charset="0"/>
                <a:ea typeface="Calibri" panose="020F0502020204030204" pitchFamily="34" charset="0"/>
                <a:cs typeface="Times New Roman" panose="02020603050405020304" pitchFamily="18" charset="0"/>
              </a:rPr>
              <a:t>Hy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sal</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heers</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en Hy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sal</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genoem</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word</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Wonderbare</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Raadsman</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Magtige</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God,</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Ewige</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Vader, </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Vredevors</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en-ZA" sz="1100" b="0" dirty="0">
                <a:effectLst/>
                <a:latin typeface="Calibri" panose="020F0502020204030204" pitchFamily="34" charset="0"/>
                <a:ea typeface="Calibri" panose="020F0502020204030204" pitchFamily="34" charset="0"/>
                <a:cs typeface="Times New Roman" panose="02020603050405020304" pitchFamily="18" charset="0"/>
              </a:rPr>
              <a:t>(</a:t>
            </a:r>
            <a:r>
              <a:rPr lang="en-ZA" sz="1100" b="0" dirty="0" err="1">
                <a:effectLst/>
                <a:latin typeface="Calibri" panose="020F0502020204030204" pitchFamily="34" charset="0"/>
                <a:ea typeface="Calibri" panose="020F0502020204030204" pitchFamily="34" charset="0"/>
                <a:cs typeface="Times New Roman" panose="02020603050405020304" pitchFamily="18" charset="0"/>
              </a:rPr>
              <a:t>Jesaja</a:t>
            </a:r>
            <a:r>
              <a:rPr lang="en-ZA" sz="1100" b="0" dirty="0">
                <a:effectLst/>
                <a:latin typeface="Calibri" panose="020F0502020204030204" pitchFamily="34" charset="0"/>
                <a:ea typeface="Calibri" panose="020F0502020204030204" pitchFamily="34" charset="0"/>
                <a:cs typeface="Times New Roman" panose="02020603050405020304" pitchFamily="18" charset="0"/>
              </a:rPr>
              <a:t> 9:5)</a:t>
            </a:r>
            <a:endParaRPr lang="af-ZA" sz="1000" b="1" dirty="0">
              <a:effectLst/>
              <a:latin typeface="Times New Roman" panose="02020603050405020304" pitchFamily="18" charset="0"/>
              <a:ea typeface="Times New Roman" panose="02020603050405020304" pitchFamily="18" charset="0"/>
            </a:endParaRPr>
          </a:p>
          <a:p>
            <a:pPr>
              <a:spcBef>
                <a:spcPts val="600"/>
              </a:spcBef>
            </a:pPr>
            <a:r>
              <a:rPr lang="af-ZA"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af-ZA" sz="1000" b="1" dirty="0">
              <a:effectLst/>
              <a:latin typeface="Times New Roman" panose="02020603050405020304" pitchFamily="18"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196	O </a:t>
            </a:r>
            <a:r>
              <a:rPr lang="en-GB" sz="1100" dirty="0" err="1">
                <a:effectLst/>
                <a:latin typeface="Calibri" panose="020F0502020204030204" pitchFamily="34" charset="0"/>
                <a:ea typeface="Times New Roman" panose="02020603050405020304" pitchFamily="18" charset="0"/>
              </a:rPr>
              <a:t>kon</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ek</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jubel</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Hemelvader</a:t>
            </a:r>
            <a:r>
              <a:rPr lang="en-GB" sz="1100" dirty="0">
                <a:effectLst/>
                <a:latin typeface="Calibri" panose="020F0502020204030204" pitchFamily="34" charset="0"/>
                <a:ea typeface="Times New Roman" panose="02020603050405020304" pitchFamily="18" charset="0"/>
              </a:rPr>
              <a:t> 1,2,3,4</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Wil van God</a:t>
            </a:r>
            <a:endParaRPr lang="af-ZA" sz="11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1 </a:t>
            </a:r>
            <a:r>
              <a:rPr lang="en-GB" sz="1200" dirty="0" err="1">
                <a:effectLst/>
                <a:latin typeface="Calibri" panose="020F0502020204030204" pitchFamily="34" charset="0"/>
                <a:ea typeface="Times New Roman" panose="02020603050405020304" pitchFamily="18" charset="0"/>
              </a:rPr>
              <a:t>Korintiërs</a:t>
            </a:r>
            <a:r>
              <a:rPr lang="en-GB" sz="1200" dirty="0">
                <a:effectLst/>
                <a:latin typeface="Calibri" panose="020F0502020204030204" pitchFamily="34" charset="0"/>
                <a:ea typeface="Times New Roman" panose="02020603050405020304" pitchFamily="18" charset="0"/>
              </a:rPr>
              <a:t> 6:12-20</a:t>
            </a:r>
            <a:endParaRPr lang="af-ZA" sz="1200" dirty="0">
              <a:effectLst/>
              <a:latin typeface="Calibri" panose="020F0502020204030204" pitchFamily="34" charset="0"/>
              <a:ea typeface="Times New Roman" panose="02020603050405020304" pitchFamily="18" charset="0"/>
            </a:endParaRPr>
          </a:p>
          <a:p>
            <a:r>
              <a:rPr lang="af-ZA" sz="1200" i="1" dirty="0">
                <a:effectLst/>
                <a:latin typeface="Calibri" panose="020F0502020204030204" pitchFamily="34" charset="0"/>
                <a:ea typeface="Times New Roman" panose="02020603050405020304" pitchFamily="18" charset="0"/>
              </a:rPr>
              <a:t>Verheerlik God in julle liggame</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aseline="30000" dirty="0">
                <a:effectLst/>
                <a:latin typeface="Calibri" panose="020F0502020204030204" pitchFamily="34" charset="0"/>
                <a:ea typeface="Times New Roman" panose="02020603050405020304" pitchFamily="18" charset="0"/>
              </a:rPr>
              <a:t>12</a:t>
            </a:r>
            <a:r>
              <a:rPr lang="af-ZA" sz="1200" dirty="0">
                <a:effectLst/>
                <a:latin typeface="Calibri" panose="020F0502020204030204" pitchFamily="34" charset="0"/>
                <a:ea typeface="Times New Roman" panose="02020603050405020304" pitchFamily="18" charset="0"/>
              </a:rPr>
              <a:t>Daar is mense wat sê:</a:t>
            </a:r>
          </a:p>
          <a:p>
            <a:r>
              <a:rPr lang="af-ZA" sz="1200" dirty="0">
                <a:effectLst/>
                <a:latin typeface="Calibri" panose="020F0502020204030204" pitchFamily="34" charset="0"/>
                <a:ea typeface="Times New Roman" panose="02020603050405020304" pitchFamily="18" charset="0"/>
              </a:rPr>
              <a:t>“Alles is my geoorloof.”</a:t>
            </a:r>
          </a:p>
          <a:p>
            <a:r>
              <a:rPr lang="af-ZA" sz="1200" dirty="0">
                <a:effectLst/>
                <a:latin typeface="Calibri" panose="020F0502020204030204" pitchFamily="34" charset="0"/>
                <a:ea typeface="Times New Roman" panose="02020603050405020304" pitchFamily="18" charset="0"/>
              </a:rPr>
              <a:t>Ja, maar nie alles is heilsaam nie.</a:t>
            </a:r>
          </a:p>
          <a:p>
            <a:r>
              <a:rPr lang="af-ZA" sz="1200" dirty="0">
                <a:effectLst/>
                <a:latin typeface="Calibri" panose="020F0502020204030204" pitchFamily="34" charset="0"/>
                <a:ea typeface="Times New Roman" panose="02020603050405020304" pitchFamily="18" charset="0"/>
              </a:rPr>
              <a:t>“Alles is my geoorloof,” sê hulle.</a:t>
            </a:r>
          </a:p>
          <a:p>
            <a:r>
              <a:rPr lang="af-ZA" sz="1200" dirty="0">
                <a:effectLst/>
                <a:latin typeface="Calibri" panose="020F0502020204030204" pitchFamily="34" charset="0"/>
                <a:ea typeface="Times New Roman" panose="02020603050405020304" pitchFamily="18" charset="0"/>
              </a:rPr>
              <a:t>Ja, maar ek gaan my nie deur enigiets</a:t>
            </a:r>
          </a:p>
          <a:p>
            <a:r>
              <a:rPr lang="af-ZA" sz="1200" dirty="0">
                <a:effectLst/>
                <a:latin typeface="Calibri" panose="020F0502020204030204" pitchFamily="34" charset="0"/>
                <a:ea typeface="Times New Roman" panose="02020603050405020304" pitchFamily="18" charset="0"/>
              </a:rPr>
              <a:t>laat verslaaf nie.</a:t>
            </a:r>
          </a:p>
          <a:p>
            <a:r>
              <a:rPr lang="af-ZA" sz="1200" baseline="30000" dirty="0">
                <a:effectLst/>
                <a:latin typeface="Calibri" panose="020F0502020204030204" pitchFamily="34" charset="0"/>
                <a:ea typeface="Times New Roman" panose="02020603050405020304" pitchFamily="18" charset="0"/>
              </a:rPr>
              <a:t>13</a:t>
            </a:r>
            <a:r>
              <a:rPr lang="af-ZA" sz="1200" dirty="0">
                <a:effectLst/>
                <a:latin typeface="Calibri" panose="020F0502020204030204" pitchFamily="34" charset="0"/>
                <a:ea typeface="Times New Roman" panose="02020603050405020304" pitchFamily="18" charset="0"/>
              </a:rPr>
              <a:t>Hulle sê ook:</a:t>
            </a:r>
          </a:p>
          <a:p>
            <a:r>
              <a:rPr lang="af-ZA" sz="1200" dirty="0">
                <a:effectLst/>
                <a:latin typeface="Calibri" panose="020F0502020204030204" pitchFamily="34" charset="0"/>
                <a:ea typeface="Times New Roman" panose="02020603050405020304" pitchFamily="18" charset="0"/>
              </a:rPr>
              <a:t>“Kos is vir die maag,</a:t>
            </a:r>
          </a:p>
          <a:p>
            <a:r>
              <a:rPr lang="af-ZA" sz="1200" dirty="0">
                <a:effectLst/>
                <a:latin typeface="Calibri" panose="020F0502020204030204" pitchFamily="34" charset="0"/>
                <a:ea typeface="Times New Roman" panose="02020603050405020304" pitchFamily="18" charset="0"/>
              </a:rPr>
              <a:t>en die maag vir kos.”</a:t>
            </a:r>
          </a:p>
          <a:p>
            <a:r>
              <a:rPr lang="af-ZA" sz="1200" dirty="0">
                <a:effectLst/>
                <a:latin typeface="Calibri" panose="020F0502020204030204" pitchFamily="34" charset="0"/>
                <a:ea typeface="Times New Roman" panose="02020603050405020304" pitchFamily="18" charset="0"/>
              </a:rPr>
              <a:t>Goed, maar God sal die een sowel as die ander tot niet maak. ’n Mens se liggaam is nie bedoel vir seksuele losbandigheid nie, maar is daar vir die Here, wat ook oor ons liggaam Here is. </a:t>
            </a:r>
            <a:r>
              <a:rPr lang="af-ZA" sz="1200" baseline="30000" dirty="0">
                <a:effectLst/>
                <a:latin typeface="Calibri" panose="020F0502020204030204" pitchFamily="34" charset="0"/>
                <a:ea typeface="Times New Roman" panose="02020603050405020304" pitchFamily="18" charset="0"/>
              </a:rPr>
              <a:t>14</a:t>
            </a:r>
            <a:r>
              <a:rPr lang="af-ZA" sz="1200" dirty="0">
                <a:effectLst/>
                <a:latin typeface="Calibri" panose="020F0502020204030204" pitchFamily="34" charset="0"/>
                <a:ea typeface="Times New Roman" panose="02020603050405020304" pitchFamily="18" charset="0"/>
              </a:rPr>
              <a:t>God het deur sy krag die Here uit die dood opgewek en so sal Hy ons ook opwek.</a:t>
            </a:r>
          </a:p>
          <a:p>
            <a:r>
              <a:rPr lang="af-ZA" sz="1200" baseline="30000" dirty="0">
                <a:effectLst/>
                <a:latin typeface="Calibri" panose="020F0502020204030204" pitchFamily="34" charset="0"/>
                <a:ea typeface="Times New Roman" panose="02020603050405020304" pitchFamily="18" charset="0"/>
              </a:rPr>
              <a:t>15</a:t>
            </a:r>
            <a:r>
              <a:rPr lang="af-ZA" sz="1200" dirty="0">
                <a:effectLst/>
                <a:latin typeface="Calibri" panose="020F0502020204030204" pitchFamily="34" charset="0"/>
                <a:ea typeface="Times New Roman" panose="02020603050405020304" pitchFamily="18" charset="0"/>
              </a:rPr>
              <a:t>Weet julle nie dat julle liggaam deel is van Christus nie? Sal ek nou ’n deel van Christus neem en dit ’n deel van ’n ontugtige vrou maak? Beslis nie! </a:t>
            </a:r>
            <a:r>
              <a:rPr lang="af-ZA" sz="1200" baseline="30000" dirty="0">
                <a:effectLst/>
                <a:latin typeface="Calibri" panose="020F0502020204030204" pitchFamily="34" charset="0"/>
                <a:ea typeface="Times New Roman" panose="02020603050405020304" pitchFamily="18" charset="0"/>
              </a:rPr>
              <a:t>16</a:t>
            </a:r>
            <a:r>
              <a:rPr lang="af-ZA" sz="1200" dirty="0">
                <a:effectLst/>
                <a:latin typeface="Calibri" panose="020F0502020204030204" pitchFamily="34" charset="0"/>
                <a:ea typeface="Times New Roman" panose="02020603050405020304" pitchFamily="18" charset="0"/>
              </a:rPr>
              <a:t>Of weet julle nie dat iemand wat met ’n ontugtige vrou omgang het, liggaamlik een met haar is nie? God sê immers: “Die twee sal een word.” </a:t>
            </a:r>
            <a:r>
              <a:rPr lang="af-ZA" sz="1200" baseline="30000" dirty="0">
                <a:effectLst/>
                <a:latin typeface="Calibri" panose="020F0502020204030204" pitchFamily="34" charset="0"/>
                <a:ea typeface="Times New Roman" panose="02020603050405020304" pitchFamily="18" charset="0"/>
              </a:rPr>
              <a:t>17</a:t>
            </a:r>
            <a:r>
              <a:rPr lang="af-ZA" sz="1200" dirty="0">
                <a:effectLst/>
                <a:latin typeface="Calibri" panose="020F0502020204030204" pitchFamily="34" charset="0"/>
                <a:ea typeface="Times New Roman" panose="02020603050405020304" pitchFamily="18" charset="0"/>
              </a:rPr>
              <a:t>Maar wie hom met die Here verenig, is geestelik een met Hom.</a:t>
            </a: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af-ZA" sz="1200" baseline="30000" dirty="0">
                <a:effectLst/>
                <a:latin typeface="Calibri" panose="020F0502020204030204" pitchFamily="34" charset="0"/>
                <a:ea typeface="Times New Roman" panose="02020603050405020304" pitchFamily="18" charset="0"/>
              </a:rPr>
              <a:t>18</a:t>
            </a:r>
            <a:r>
              <a:rPr lang="af-ZA" sz="1200" dirty="0">
                <a:effectLst/>
                <a:latin typeface="Calibri" panose="020F0502020204030204" pitchFamily="34" charset="0"/>
                <a:ea typeface="Times New Roman" panose="02020603050405020304" pitchFamily="18" charset="0"/>
              </a:rPr>
              <a:t>Julle moet niks met seksuele losbandigheid te doen hê nie. Elke ander sonde wat ’n mens doen, vind buite sy liggaam plaas, maar iemand wat seksueel losbandig lewe, vergryp hom aan sy eie liggaam. </a:t>
            </a:r>
            <a:r>
              <a:rPr lang="af-ZA" sz="1200" baseline="30000" dirty="0">
                <a:effectLst/>
                <a:latin typeface="Calibri" panose="020F0502020204030204" pitchFamily="34" charset="0"/>
                <a:ea typeface="Times New Roman" panose="02020603050405020304" pitchFamily="18" charset="0"/>
              </a:rPr>
              <a:t>19</a:t>
            </a:r>
            <a:r>
              <a:rPr lang="af-ZA" sz="1200" dirty="0">
                <a:effectLst/>
                <a:latin typeface="Calibri" panose="020F0502020204030204" pitchFamily="34" charset="0"/>
                <a:ea typeface="Times New Roman" panose="02020603050405020304" pitchFamily="18" charset="0"/>
              </a:rPr>
              <a:t>Of besef julle nie dat julle liggaam ’n tempel van die Heilige Gees is nie? Julle het die Heilige Gees, wat in julle woon, van God ontvang, en julle behoort nie aan julleself nie: </a:t>
            </a:r>
            <a:r>
              <a:rPr lang="af-ZA" sz="1200" baseline="30000" dirty="0">
                <a:effectLst/>
                <a:latin typeface="Calibri" panose="020F0502020204030204" pitchFamily="34" charset="0"/>
                <a:ea typeface="Times New Roman" panose="02020603050405020304" pitchFamily="18" charset="0"/>
              </a:rPr>
              <a:t>20</a:t>
            </a:r>
            <a:r>
              <a:rPr lang="af-ZA" sz="1200" dirty="0">
                <a:effectLst/>
                <a:latin typeface="Calibri" panose="020F0502020204030204" pitchFamily="34" charset="0"/>
                <a:ea typeface="Times New Roman" panose="02020603050405020304" pitchFamily="18" charset="0"/>
              </a:rPr>
              <a:t>julle is gekoop, en die prys is betaal. Julle moet God dus in julle liggaam verheerlik.</a:t>
            </a:r>
          </a:p>
          <a:p>
            <a:r>
              <a:rPr lang="en-GB" sz="1200" b="1"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cs typeface="Arial" panose="020B0604020202020204" pitchFamily="34"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Verootmoediging</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232	Diep o God </a:t>
            </a:r>
            <a:r>
              <a:rPr lang="en-GB" sz="1100" dirty="0" err="1">
                <a:effectLst/>
                <a:latin typeface="Calibri" panose="020F0502020204030204" pitchFamily="34" charset="0"/>
                <a:ea typeface="Times New Roman" panose="02020603050405020304" pitchFamily="18" charset="0"/>
              </a:rPr>
              <a:t>diep</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neergeboë</a:t>
            </a:r>
            <a:r>
              <a:rPr lang="en-GB" sz="1100" dirty="0">
                <a:effectLst/>
                <a:latin typeface="Calibri" panose="020F0502020204030204" pitchFamily="34" charset="0"/>
                <a:ea typeface="Times New Roman" panose="02020603050405020304" pitchFamily="18" charset="0"/>
              </a:rPr>
              <a:t> vs 1</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 </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rPr>
              <a:t>Vryspraak</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Psalm 27:11, 14</a:t>
            </a:r>
          </a:p>
          <a:p>
            <a:r>
              <a:rPr lang="af-ZA" sz="1200" dirty="0">
                <a:effectLst/>
                <a:latin typeface="Calibri" panose="020F0502020204030204" pitchFamily="34" charset="0"/>
                <a:ea typeface="Times New Roman" panose="02020603050405020304" pitchFamily="18" charset="0"/>
              </a:rPr>
              <a:t>Leer my u wil, Here,</a:t>
            </a:r>
          </a:p>
          <a:p>
            <a:r>
              <a:rPr lang="af-ZA" sz="1200" dirty="0">
                <a:effectLst/>
                <a:latin typeface="Calibri" panose="020F0502020204030204" pitchFamily="34" charset="0"/>
                <a:ea typeface="Times New Roman" panose="02020603050405020304" pitchFamily="18" charset="0"/>
              </a:rPr>
              <a:t>en lei my op ’n gelyk pad</a:t>
            </a:r>
          </a:p>
          <a:p>
            <a:r>
              <a:rPr lang="af-ZA" sz="1200" dirty="0">
                <a:effectLst/>
                <a:latin typeface="Calibri" panose="020F0502020204030204" pitchFamily="34" charset="0"/>
                <a:ea typeface="Times New Roman" panose="02020603050405020304" pitchFamily="18" charset="0"/>
              </a:rPr>
              <a:t>sodat my vyande nie hulle sin kry nie.</a:t>
            </a:r>
          </a:p>
          <a:p>
            <a:r>
              <a:rPr lang="af-ZA" sz="1200" dirty="0">
                <a:effectLst/>
                <a:latin typeface="Calibri" panose="020F0502020204030204" pitchFamily="34" charset="0"/>
                <a:ea typeface="Times New Roman" panose="02020603050405020304" pitchFamily="18" charset="0"/>
              </a:rPr>
              <a:t>Vertrou op die Here!</a:t>
            </a:r>
          </a:p>
          <a:p>
            <a:r>
              <a:rPr lang="af-ZA" sz="1200" dirty="0">
                <a:effectLst/>
                <a:latin typeface="Calibri" panose="020F0502020204030204" pitchFamily="34" charset="0"/>
                <a:ea typeface="Times New Roman" panose="02020603050405020304" pitchFamily="18" charset="0"/>
              </a:rPr>
              <a:t>Wees sterk en hou goeie moed!</a:t>
            </a:r>
          </a:p>
          <a:p>
            <a:r>
              <a:rPr lang="af-ZA" sz="1200" dirty="0">
                <a:effectLst/>
                <a:latin typeface="Calibri" panose="020F0502020204030204" pitchFamily="34" charset="0"/>
                <a:ea typeface="Times New Roman" panose="02020603050405020304" pitchFamily="18" charset="0"/>
              </a:rPr>
              <a:t>Ja, vertrou op die Here!</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 </a:t>
            </a:r>
          </a:p>
          <a:p>
            <a:pPr>
              <a:lnSpc>
                <a:spcPct val="115000"/>
              </a:lnSpc>
              <a:spcAft>
                <a:spcPts val="600"/>
              </a:spcAft>
            </a:pPr>
            <a:r>
              <a:rPr lang="af-ZA" sz="1100" b="1" dirty="0">
                <a:effectLst/>
                <a:latin typeface="Calibri" panose="020F0502020204030204" pitchFamily="34" charset="0"/>
                <a:ea typeface="Times New Roman" panose="02020603050405020304" pitchFamily="18" charset="0"/>
                <a:cs typeface="Arial" panose="020B0604020202020204" pitchFamily="34" charset="0"/>
              </a:rPr>
              <a:t>Apostoliese Geloofsbelydenis</a:t>
            </a:r>
            <a:endParaRPr lang="af-ZA" sz="11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Ek</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glo</a:t>
            </a:r>
            <a:r>
              <a:rPr lang="en-GB" sz="1200" dirty="0">
                <a:effectLst/>
                <a:latin typeface="Calibri" panose="020F0502020204030204" pitchFamily="34" charset="0"/>
                <a:ea typeface="Times New Roman" panose="02020603050405020304" pitchFamily="18" charset="0"/>
              </a:rPr>
              <a:t> in God die Vader, die </a:t>
            </a:r>
            <a:r>
              <a:rPr lang="en-GB" sz="1200" dirty="0" err="1">
                <a:effectLst/>
                <a:latin typeface="Calibri" panose="020F0502020204030204" pitchFamily="34" charset="0"/>
                <a:ea typeface="Times New Roman" panose="02020603050405020304" pitchFamily="18" charset="0"/>
              </a:rPr>
              <a:t>Almagtige</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die </a:t>
            </a:r>
            <a:r>
              <a:rPr lang="en-GB" sz="1200" dirty="0" err="1">
                <a:effectLst/>
                <a:latin typeface="Calibri" panose="020F0502020204030204" pitchFamily="34" charset="0"/>
                <a:ea typeface="Times New Roman" panose="02020603050405020304" pitchFamily="18" charset="0"/>
              </a:rPr>
              <a:t>Skepper</a:t>
            </a:r>
            <a:r>
              <a:rPr lang="en-GB" sz="1200" dirty="0">
                <a:effectLst/>
                <a:latin typeface="Calibri" panose="020F0502020204030204" pitchFamily="34" charset="0"/>
                <a:ea typeface="Times New Roman" panose="02020603050405020304" pitchFamily="18" charset="0"/>
              </a:rPr>
              <a:t> van die </a:t>
            </a:r>
            <a:r>
              <a:rPr lang="en-GB" sz="1200" dirty="0" err="1">
                <a:effectLst/>
                <a:latin typeface="Calibri" panose="020F0502020204030204" pitchFamily="34" charset="0"/>
                <a:ea typeface="Times New Roman" panose="02020603050405020304" pitchFamily="18" charset="0"/>
              </a:rPr>
              <a:t>hemel</a:t>
            </a:r>
            <a:r>
              <a:rPr lang="en-GB" sz="1200" dirty="0">
                <a:effectLst/>
                <a:latin typeface="Calibri" panose="020F0502020204030204" pitchFamily="34" charset="0"/>
                <a:ea typeface="Times New Roman" panose="02020603050405020304" pitchFamily="18" charset="0"/>
              </a:rPr>
              <a:t> en die </a:t>
            </a:r>
            <a:r>
              <a:rPr lang="en-GB" sz="1200" dirty="0" err="1">
                <a:effectLst/>
                <a:latin typeface="Calibri" panose="020F0502020204030204" pitchFamily="34" charset="0"/>
                <a:ea typeface="Times New Roman" panose="02020603050405020304" pitchFamily="18" charset="0"/>
              </a:rPr>
              <a:t>aarde</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En in Jesus Christus, </a:t>
            </a:r>
            <a:r>
              <a:rPr lang="en-GB" sz="1200" dirty="0" err="1">
                <a:effectLst/>
                <a:latin typeface="Calibri" panose="020F0502020204030204" pitchFamily="34" charset="0"/>
                <a:ea typeface="Times New Roman" panose="02020603050405020304" pitchFamily="18" charset="0"/>
              </a:rPr>
              <a:t>sy</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eniggebore</a:t>
            </a:r>
            <a:r>
              <a:rPr lang="en-GB" sz="1200" dirty="0">
                <a:effectLst/>
                <a:latin typeface="Calibri" panose="020F0502020204030204" pitchFamily="34" charset="0"/>
                <a:ea typeface="Times New Roman" panose="02020603050405020304" pitchFamily="18" charset="0"/>
              </a:rPr>
              <a:t> Seun, </a:t>
            </a:r>
            <a:r>
              <a:rPr lang="en-GB" sz="1200" dirty="0" err="1">
                <a:effectLst/>
                <a:latin typeface="Calibri" panose="020F0502020204030204" pitchFamily="34" charset="0"/>
                <a:ea typeface="Times New Roman" panose="02020603050405020304" pitchFamily="18" charset="0"/>
              </a:rPr>
              <a:t>ons</a:t>
            </a:r>
            <a:r>
              <a:rPr lang="en-GB" sz="1200" dirty="0">
                <a:effectLst/>
                <a:latin typeface="Calibri" panose="020F0502020204030204" pitchFamily="34" charset="0"/>
                <a:ea typeface="Times New Roman" panose="02020603050405020304" pitchFamily="18" charset="0"/>
              </a:rPr>
              <a:t> Here;</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wat </a:t>
            </a:r>
            <a:r>
              <a:rPr lang="en-GB" sz="1200" dirty="0" err="1">
                <a:effectLst/>
                <a:latin typeface="Calibri" panose="020F0502020204030204" pitchFamily="34" charset="0"/>
                <a:ea typeface="Times New Roman" panose="02020603050405020304" pitchFamily="18" charset="0"/>
              </a:rPr>
              <a:t>ontvang</a:t>
            </a:r>
            <a:r>
              <a:rPr lang="en-GB" sz="1200" dirty="0">
                <a:effectLst/>
                <a:latin typeface="Calibri" panose="020F0502020204030204" pitchFamily="34" charset="0"/>
                <a:ea typeface="Times New Roman" panose="02020603050405020304" pitchFamily="18" charset="0"/>
              </a:rPr>
              <a:t> is van die </a:t>
            </a:r>
            <a:r>
              <a:rPr lang="en-GB" sz="1200" dirty="0" err="1">
                <a:effectLst/>
                <a:latin typeface="Calibri" panose="020F0502020204030204" pitchFamily="34" charset="0"/>
                <a:ea typeface="Times New Roman" panose="02020603050405020304" pitchFamily="18" charset="0"/>
              </a:rPr>
              <a:t>Heilige</a:t>
            </a:r>
            <a:r>
              <a:rPr lang="en-GB" sz="1200" dirty="0">
                <a:effectLst/>
                <a:latin typeface="Calibri" panose="020F0502020204030204" pitchFamily="34" charset="0"/>
                <a:ea typeface="Times New Roman" panose="02020603050405020304" pitchFamily="18" charset="0"/>
              </a:rPr>
              <a:t> Gees,</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gebore</a:t>
            </a:r>
            <a:r>
              <a:rPr lang="en-GB" sz="1200" dirty="0">
                <a:effectLst/>
                <a:latin typeface="Calibri" panose="020F0502020204030204" pitchFamily="34" charset="0"/>
                <a:ea typeface="Times New Roman" panose="02020603050405020304" pitchFamily="18" charset="0"/>
              </a:rPr>
              <a:t> is </a:t>
            </a:r>
            <a:r>
              <a:rPr lang="en-GB" sz="1200" dirty="0" err="1">
                <a:effectLst/>
                <a:latin typeface="Calibri" panose="020F0502020204030204" pitchFamily="34" charset="0"/>
                <a:ea typeface="Times New Roman" panose="02020603050405020304" pitchFamily="18" charset="0"/>
              </a:rPr>
              <a:t>uit</a:t>
            </a:r>
            <a:r>
              <a:rPr lang="en-GB" sz="1200" dirty="0">
                <a:effectLst/>
                <a:latin typeface="Calibri" panose="020F0502020204030204" pitchFamily="34" charset="0"/>
                <a:ea typeface="Times New Roman" panose="02020603050405020304" pitchFamily="18" charset="0"/>
              </a:rPr>
              <a:t> die </a:t>
            </a:r>
            <a:r>
              <a:rPr lang="en-GB" sz="1200" dirty="0" err="1">
                <a:effectLst/>
                <a:latin typeface="Calibri" panose="020F0502020204030204" pitchFamily="34" charset="0"/>
                <a:ea typeface="Times New Roman" panose="02020603050405020304" pitchFamily="18" charset="0"/>
              </a:rPr>
              <a:t>maagd</a:t>
            </a:r>
            <a:r>
              <a:rPr lang="en-GB" sz="1200" dirty="0">
                <a:effectLst/>
                <a:latin typeface="Calibri" panose="020F0502020204030204" pitchFamily="34" charset="0"/>
                <a:ea typeface="Times New Roman" panose="02020603050405020304" pitchFamily="18" charset="0"/>
              </a:rPr>
              <a:t> Maria;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wat </a:t>
            </a:r>
            <a:r>
              <a:rPr lang="en-GB" sz="1200" dirty="0" err="1">
                <a:effectLst/>
                <a:latin typeface="Calibri" panose="020F0502020204030204" pitchFamily="34" charset="0"/>
                <a:ea typeface="Times New Roman" panose="02020603050405020304" pitchFamily="18" charset="0"/>
              </a:rPr>
              <a:t>gely</a:t>
            </a:r>
            <a:r>
              <a:rPr lang="en-GB" sz="1200" dirty="0">
                <a:effectLst/>
                <a:latin typeface="Calibri" panose="020F0502020204030204" pitchFamily="34" charset="0"/>
                <a:ea typeface="Times New Roman" panose="02020603050405020304" pitchFamily="18" charset="0"/>
              </a:rPr>
              <a:t> het </a:t>
            </a:r>
            <a:r>
              <a:rPr lang="en-GB" sz="1200" dirty="0" err="1">
                <a:effectLst/>
                <a:latin typeface="Calibri" panose="020F0502020204030204" pitchFamily="34" charset="0"/>
                <a:ea typeface="Times New Roman" panose="02020603050405020304" pitchFamily="18" charset="0"/>
              </a:rPr>
              <a:t>onder</a:t>
            </a:r>
            <a:r>
              <a:rPr lang="en-GB" sz="1200" dirty="0">
                <a:effectLst/>
                <a:latin typeface="Calibri" panose="020F0502020204030204" pitchFamily="34" charset="0"/>
                <a:ea typeface="Times New Roman" panose="02020603050405020304" pitchFamily="18" charset="0"/>
              </a:rPr>
              <a:t> Pontius Pilatus, </a:t>
            </a:r>
            <a:r>
              <a:rPr lang="en-GB" sz="1200" dirty="0" err="1">
                <a:effectLst/>
                <a:latin typeface="Calibri" panose="020F0502020204030204" pitchFamily="34" charset="0"/>
                <a:ea typeface="Times New Roman" panose="02020603050405020304" pitchFamily="18" charset="0"/>
              </a:rPr>
              <a:t>gekruisig</a:t>
            </a:r>
            <a:r>
              <a:rPr lang="en-GB" sz="1200" dirty="0">
                <a:effectLst/>
                <a:latin typeface="Calibri" panose="020F0502020204030204" pitchFamily="34" charset="0"/>
                <a:ea typeface="Times New Roman" panose="02020603050405020304" pitchFamily="18" charset="0"/>
              </a:rPr>
              <a:t> is,</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gesterf</a:t>
            </a:r>
            <a:r>
              <a:rPr lang="en-GB" sz="1200" dirty="0">
                <a:effectLst/>
                <a:latin typeface="Calibri" panose="020F0502020204030204" pitchFamily="34" charset="0"/>
                <a:ea typeface="Times New Roman" panose="02020603050405020304" pitchFamily="18" charset="0"/>
              </a:rPr>
              <a:t> het en </a:t>
            </a:r>
            <a:r>
              <a:rPr lang="en-GB" sz="1200" dirty="0" err="1">
                <a:effectLst/>
                <a:latin typeface="Calibri" panose="020F0502020204030204" pitchFamily="34" charset="0"/>
                <a:ea typeface="Times New Roman" panose="02020603050405020304" pitchFamily="18" charset="0"/>
              </a:rPr>
              <a:t>begrawe</a:t>
            </a:r>
            <a:r>
              <a:rPr lang="en-GB" sz="1200" dirty="0">
                <a:effectLst/>
                <a:latin typeface="Calibri" panose="020F0502020204030204" pitchFamily="34" charset="0"/>
                <a:ea typeface="Times New Roman" panose="02020603050405020304" pitchFamily="18" charset="0"/>
              </a:rPr>
              <a:t> is en </a:t>
            </a:r>
            <a:r>
              <a:rPr lang="en-GB" sz="1200" dirty="0" err="1">
                <a:effectLst/>
                <a:latin typeface="Calibri" panose="020F0502020204030204" pitchFamily="34" charset="0"/>
                <a:ea typeface="Times New Roman" panose="02020603050405020304" pitchFamily="18" charset="0"/>
              </a:rPr>
              <a:t>ter</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helle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neergedaal</a:t>
            </a:r>
            <a:r>
              <a:rPr lang="en-GB" sz="1200" dirty="0">
                <a:effectLst/>
                <a:latin typeface="Calibri" panose="020F0502020204030204" pitchFamily="34" charset="0"/>
                <a:ea typeface="Times New Roman" panose="02020603050405020304" pitchFamily="18" charset="0"/>
              </a:rPr>
              <a:t> het;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wat op die </a:t>
            </a:r>
            <a:r>
              <a:rPr lang="en-GB" sz="1200" dirty="0" err="1">
                <a:effectLst/>
                <a:latin typeface="Calibri" panose="020F0502020204030204" pitchFamily="34" charset="0"/>
                <a:ea typeface="Times New Roman" panose="02020603050405020304" pitchFamily="18" charset="0"/>
              </a:rPr>
              <a:t>derde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dag</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weer</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opgestaan</a:t>
            </a:r>
            <a:r>
              <a:rPr lang="en-GB" sz="1200" dirty="0">
                <a:effectLst/>
                <a:latin typeface="Calibri" panose="020F0502020204030204" pitchFamily="34" charset="0"/>
                <a:ea typeface="Times New Roman" panose="02020603050405020304" pitchFamily="18" charset="0"/>
              </a:rPr>
              <a:t> het </a:t>
            </a:r>
            <a:r>
              <a:rPr lang="en-GB" sz="1200" dirty="0" err="1">
                <a:effectLst/>
                <a:latin typeface="Calibri" panose="020F0502020204030204" pitchFamily="34" charset="0"/>
                <a:ea typeface="Times New Roman" panose="02020603050405020304" pitchFamily="18" charset="0"/>
              </a:rPr>
              <a:t>uit</a:t>
            </a:r>
            <a:r>
              <a:rPr lang="en-GB" sz="1200" dirty="0">
                <a:effectLst/>
                <a:latin typeface="Calibri" panose="020F0502020204030204" pitchFamily="34" charset="0"/>
                <a:ea typeface="Times New Roman" panose="02020603050405020304" pitchFamily="18" charset="0"/>
              </a:rPr>
              <a:t> die </a:t>
            </a:r>
            <a:r>
              <a:rPr lang="en-GB" sz="1200" dirty="0" err="1">
                <a:effectLst/>
                <a:latin typeface="Calibri" panose="020F0502020204030204" pitchFamily="34" charset="0"/>
                <a:ea typeface="Times New Roman" panose="02020603050405020304" pitchFamily="18" charset="0"/>
              </a:rPr>
              <a:t>dode</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wat </a:t>
            </a:r>
            <a:r>
              <a:rPr lang="en-GB" sz="1200" dirty="0" err="1">
                <a:effectLst/>
                <a:latin typeface="Calibri" panose="020F0502020204030204" pitchFamily="34" charset="0"/>
                <a:ea typeface="Times New Roman" panose="02020603050405020304" pitchFamily="18" charset="0"/>
              </a:rPr>
              <a:t>opgevaar</a:t>
            </a:r>
            <a:r>
              <a:rPr lang="en-GB" sz="1200" dirty="0">
                <a:effectLst/>
                <a:latin typeface="Calibri" panose="020F0502020204030204" pitchFamily="34" charset="0"/>
                <a:ea typeface="Times New Roman" panose="02020603050405020304" pitchFamily="18" charset="0"/>
              </a:rPr>
              <a:t> het </a:t>
            </a:r>
            <a:r>
              <a:rPr lang="en-GB" sz="1200" dirty="0" err="1">
                <a:effectLst/>
                <a:latin typeface="Calibri" panose="020F0502020204030204" pitchFamily="34" charset="0"/>
                <a:ea typeface="Times New Roman" panose="02020603050405020304" pitchFamily="18" charset="0"/>
              </a:rPr>
              <a:t>na</a:t>
            </a:r>
            <a:r>
              <a:rPr lang="en-GB" sz="1200" dirty="0">
                <a:effectLst/>
                <a:latin typeface="Calibri" panose="020F0502020204030204" pitchFamily="34" charset="0"/>
                <a:ea typeface="Times New Roman" panose="02020603050405020304" pitchFamily="18" charset="0"/>
              </a:rPr>
              <a:t> die </a:t>
            </a:r>
            <a:r>
              <a:rPr lang="en-GB" sz="1200" dirty="0" err="1">
                <a:effectLst/>
                <a:latin typeface="Calibri" panose="020F0502020204030204" pitchFamily="34" charset="0"/>
                <a:ea typeface="Times New Roman" panose="02020603050405020304" pitchFamily="18" charset="0"/>
              </a:rPr>
              <a:t>hemel</a:t>
            </a:r>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en sit </a:t>
            </a:r>
            <a:r>
              <a:rPr lang="en-GB" sz="1200" dirty="0" err="1">
                <a:effectLst/>
                <a:latin typeface="Calibri" panose="020F0502020204030204" pitchFamily="34" charset="0"/>
                <a:ea typeface="Times New Roman" panose="02020603050405020304" pitchFamily="18" charset="0"/>
              </a:rPr>
              <a:t>aan</a:t>
            </a:r>
            <a:r>
              <a:rPr lang="en-GB" sz="1200" dirty="0">
                <a:effectLst/>
                <a:latin typeface="Calibri" panose="020F0502020204030204" pitchFamily="34" charset="0"/>
                <a:ea typeface="Times New Roman" panose="02020603050405020304" pitchFamily="18" charset="0"/>
              </a:rPr>
              <a:t> die </a:t>
            </a:r>
            <a:r>
              <a:rPr lang="en-GB" sz="1200" dirty="0" err="1">
                <a:effectLst/>
                <a:latin typeface="Calibri" panose="020F0502020204030204" pitchFamily="34" charset="0"/>
                <a:ea typeface="Times New Roman" panose="02020603050405020304" pitchFamily="18" charset="0"/>
              </a:rPr>
              <a:t>regterhand</a:t>
            </a:r>
            <a:r>
              <a:rPr lang="en-GB" sz="1200" dirty="0">
                <a:effectLst/>
                <a:latin typeface="Calibri" panose="020F0502020204030204" pitchFamily="34" charset="0"/>
                <a:ea typeface="Times New Roman" panose="02020603050405020304" pitchFamily="18" charset="0"/>
              </a:rPr>
              <a:t> van God, die </a:t>
            </a:r>
            <a:r>
              <a:rPr lang="en-GB" sz="1200" dirty="0" err="1">
                <a:effectLst/>
                <a:latin typeface="Calibri" panose="020F0502020204030204" pitchFamily="34" charset="0"/>
                <a:ea typeface="Times New Roman" panose="02020603050405020304" pitchFamily="18" charset="0"/>
              </a:rPr>
              <a:t>almagtige</a:t>
            </a:r>
            <a:r>
              <a:rPr lang="en-GB" sz="1200" dirty="0">
                <a:effectLst/>
                <a:latin typeface="Calibri" panose="020F0502020204030204" pitchFamily="34" charset="0"/>
                <a:ea typeface="Times New Roman" panose="02020603050405020304" pitchFamily="18" charset="0"/>
              </a:rPr>
              <a:t> Vader,</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van </a:t>
            </a:r>
            <a:r>
              <a:rPr lang="en-GB" sz="1200" dirty="0" err="1">
                <a:effectLst/>
                <a:latin typeface="Calibri" panose="020F0502020204030204" pitchFamily="34" charset="0"/>
                <a:ea typeface="Times New Roman" panose="02020603050405020304" pitchFamily="18" charset="0"/>
              </a:rPr>
              <a:t>waar</a:t>
            </a:r>
            <a:r>
              <a:rPr lang="en-GB" sz="1200" dirty="0">
                <a:effectLst/>
                <a:latin typeface="Calibri" panose="020F0502020204030204" pitchFamily="34" charset="0"/>
                <a:ea typeface="Times New Roman" panose="02020603050405020304" pitchFamily="18" charset="0"/>
              </a:rPr>
              <a:t> Hy </a:t>
            </a:r>
            <a:r>
              <a:rPr lang="en-GB" sz="1200" dirty="0" err="1">
                <a:effectLst/>
                <a:latin typeface="Calibri" panose="020F0502020204030204" pitchFamily="34" charset="0"/>
                <a:ea typeface="Times New Roman" panose="02020603050405020304" pitchFamily="18" charset="0"/>
              </a:rPr>
              <a:t>sal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kom</a:t>
            </a:r>
            <a:r>
              <a:rPr lang="en-GB" sz="1200" dirty="0">
                <a:effectLst/>
                <a:latin typeface="Calibri" panose="020F0502020204030204" pitchFamily="34" charset="0"/>
                <a:ea typeface="Times New Roman" panose="02020603050405020304" pitchFamily="18" charset="0"/>
              </a:rPr>
              <a:t> om </a:t>
            </a:r>
            <a:r>
              <a:rPr lang="en-GB" sz="1200" dirty="0" err="1">
                <a:effectLst/>
                <a:latin typeface="Calibri" panose="020F0502020204030204" pitchFamily="34" charset="0"/>
                <a:ea typeface="Times New Roman" panose="02020603050405020304" pitchFamily="18" charset="0"/>
              </a:rPr>
              <a:t>te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oordeel</a:t>
            </a:r>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dié</a:t>
            </a:r>
            <a:r>
              <a:rPr lang="en-GB" sz="1200" dirty="0">
                <a:effectLst/>
                <a:latin typeface="Calibri" panose="020F0502020204030204" pitchFamily="34" charset="0"/>
                <a:ea typeface="Times New Roman" panose="02020603050405020304" pitchFamily="18" charset="0"/>
              </a:rPr>
              <a:t> wat </a:t>
            </a:r>
            <a:r>
              <a:rPr lang="en-GB" sz="1200" dirty="0" err="1">
                <a:effectLst/>
                <a:latin typeface="Calibri" panose="020F0502020204030204" pitchFamily="34" charset="0"/>
                <a:ea typeface="Times New Roman" panose="02020603050405020304" pitchFamily="18" charset="0"/>
              </a:rPr>
              <a:t>nog</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lewe</a:t>
            </a:r>
            <a:r>
              <a:rPr lang="en-GB" sz="1200" dirty="0">
                <a:effectLst/>
                <a:latin typeface="Calibri" panose="020F0502020204030204" pitchFamily="34" charset="0"/>
                <a:ea typeface="Times New Roman" panose="02020603050405020304" pitchFamily="18" charset="0"/>
              </a:rPr>
              <a:t> en </a:t>
            </a:r>
            <a:r>
              <a:rPr lang="en-GB" sz="1200" dirty="0" err="1">
                <a:effectLst/>
                <a:latin typeface="Calibri" panose="020F0502020204030204" pitchFamily="34" charset="0"/>
                <a:ea typeface="Times New Roman" panose="02020603050405020304" pitchFamily="18" charset="0"/>
              </a:rPr>
              <a:t>dié</a:t>
            </a:r>
            <a:r>
              <a:rPr lang="en-GB" sz="1200" dirty="0">
                <a:effectLst/>
                <a:latin typeface="Calibri" panose="020F0502020204030204" pitchFamily="34" charset="0"/>
                <a:ea typeface="Times New Roman" panose="02020603050405020304" pitchFamily="18" charset="0"/>
              </a:rPr>
              <a:t> wat reeds </a:t>
            </a:r>
            <a:r>
              <a:rPr lang="en-GB" sz="1200" dirty="0" err="1">
                <a:effectLst/>
                <a:latin typeface="Calibri" panose="020F0502020204030204" pitchFamily="34" charset="0"/>
                <a:ea typeface="Times New Roman" panose="02020603050405020304" pitchFamily="18" charset="0"/>
              </a:rPr>
              <a:t>gesterf</a:t>
            </a:r>
            <a:r>
              <a:rPr lang="en-GB" sz="1200" dirty="0">
                <a:effectLst/>
                <a:latin typeface="Calibri" panose="020F0502020204030204" pitchFamily="34" charset="0"/>
                <a:ea typeface="Times New Roman" panose="02020603050405020304" pitchFamily="18" charset="0"/>
              </a:rPr>
              <a:t> het.</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Ek</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glo</a:t>
            </a:r>
            <a:r>
              <a:rPr lang="en-GB" sz="1200" dirty="0">
                <a:effectLst/>
                <a:latin typeface="Calibri" panose="020F0502020204030204" pitchFamily="34" charset="0"/>
                <a:ea typeface="Times New Roman" panose="02020603050405020304" pitchFamily="18" charset="0"/>
              </a:rPr>
              <a:t> in die </a:t>
            </a:r>
            <a:r>
              <a:rPr lang="en-GB" sz="1200" dirty="0" err="1">
                <a:effectLst/>
                <a:latin typeface="Calibri" panose="020F0502020204030204" pitchFamily="34" charset="0"/>
                <a:ea typeface="Times New Roman" panose="02020603050405020304" pitchFamily="18" charset="0"/>
              </a:rPr>
              <a:t>Heilige</a:t>
            </a:r>
            <a:r>
              <a:rPr lang="en-GB" sz="1200" dirty="0">
                <a:effectLst/>
                <a:latin typeface="Calibri" panose="020F0502020204030204" pitchFamily="34" charset="0"/>
                <a:ea typeface="Times New Roman" panose="02020603050405020304" pitchFamily="18" charset="0"/>
              </a:rPr>
              <a:t> Gees.</a:t>
            </a:r>
            <a:endParaRPr lang="af-ZA" sz="1200" dirty="0">
              <a:effectLst/>
              <a:latin typeface="Calibri" panose="020F0502020204030204" pitchFamily="34" charset="0"/>
              <a:ea typeface="Times New Roman" panose="02020603050405020304" pitchFamily="18" charset="0"/>
            </a:endParaRPr>
          </a:p>
          <a:p>
            <a:r>
              <a:rPr lang="en-GB" sz="1200" dirty="0" err="1">
                <a:effectLst/>
                <a:latin typeface="Calibri" panose="020F0502020204030204" pitchFamily="34" charset="0"/>
                <a:ea typeface="Times New Roman" panose="02020603050405020304" pitchFamily="18" charset="0"/>
              </a:rPr>
              <a:t>Ek</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glo</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aan</a:t>
            </a:r>
            <a:r>
              <a:rPr lang="en-GB" sz="1200" dirty="0">
                <a:effectLst/>
                <a:latin typeface="Calibri" panose="020F0502020204030204" pitchFamily="34" charset="0"/>
                <a:ea typeface="Times New Roman" panose="02020603050405020304" pitchFamily="18" charset="0"/>
              </a:rPr>
              <a:t> ’n </a:t>
            </a:r>
            <a:r>
              <a:rPr lang="en-GB" sz="1200" dirty="0" err="1">
                <a:effectLst/>
                <a:latin typeface="Calibri" panose="020F0502020204030204" pitchFamily="34" charset="0"/>
                <a:ea typeface="Times New Roman" panose="02020603050405020304" pitchFamily="18" charset="0"/>
              </a:rPr>
              <a:t>heilige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algemene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Christelike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kerk</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die </a:t>
            </a:r>
            <a:r>
              <a:rPr lang="en-GB" sz="1200" dirty="0" err="1">
                <a:effectLst/>
                <a:latin typeface="Calibri" panose="020F0502020204030204" pitchFamily="34" charset="0"/>
                <a:ea typeface="Times New Roman" panose="02020603050405020304" pitchFamily="18" charset="0"/>
              </a:rPr>
              <a:t>gemeenskap</a:t>
            </a:r>
            <a:r>
              <a:rPr lang="en-GB" sz="1200" dirty="0">
                <a:effectLst/>
                <a:latin typeface="Calibri" panose="020F0502020204030204" pitchFamily="34" charset="0"/>
                <a:ea typeface="Times New Roman" panose="02020603050405020304" pitchFamily="18" charset="0"/>
              </a:rPr>
              <a:t> van die </a:t>
            </a:r>
            <a:r>
              <a:rPr lang="en-GB" sz="1200" dirty="0" err="1">
                <a:effectLst/>
                <a:latin typeface="Calibri" panose="020F0502020204030204" pitchFamily="34" charset="0"/>
                <a:ea typeface="Times New Roman" panose="02020603050405020304" pitchFamily="18" charset="0"/>
              </a:rPr>
              <a:t>heiliges</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die </a:t>
            </a:r>
            <a:r>
              <a:rPr lang="en-GB" sz="1200" dirty="0" err="1">
                <a:effectLst/>
                <a:latin typeface="Calibri" panose="020F0502020204030204" pitchFamily="34" charset="0"/>
                <a:ea typeface="Times New Roman" panose="02020603050405020304" pitchFamily="18" charset="0"/>
              </a:rPr>
              <a:t>vergewing</a:t>
            </a:r>
            <a:r>
              <a:rPr lang="en-GB" sz="1200" dirty="0">
                <a:effectLst/>
                <a:latin typeface="Calibri" panose="020F0502020204030204" pitchFamily="34" charset="0"/>
                <a:ea typeface="Times New Roman" panose="02020603050405020304" pitchFamily="18" charset="0"/>
              </a:rPr>
              <a:t> van sondes;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die </a:t>
            </a:r>
            <a:r>
              <a:rPr lang="en-GB" sz="1200" dirty="0" err="1">
                <a:effectLst/>
                <a:latin typeface="Calibri" panose="020F0502020204030204" pitchFamily="34" charset="0"/>
                <a:ea typeface="Times New Roman" panose="02020603050405020304" pitchFamily="18" charset="0"/>
              </a:rPr>
              <a:t>opstanding</a:t>
            </a:r>
            <a:r>
              <a:rPr lang="en-GB" sz="1200" dirty="0">
                <a:effectLst/>
                <a:latin typeface="Calibri" panose="020F0502020204030204" pitchFamily="34" charset="0"/>
                <a:ea typeface="Times New Roman" panose="02020603050405020304" pitchFamily="18" charset="0"/>
              </a:rPr>
              <a:t> van die </a:t>
            </a:r>
            <a:r>
              <a:rPr lang="en-GB" sz="1200" dirty="0" err="1">
                <a:effectLst/>
                <a:latin typeface="Calibri" panose="020F0502020204030204" pitchFamily="34" charset="0"/>
                <a:ea typeface="Times New Roman" panose="02020603050405020304" pitchFamily="18" charset="0"/>
              </a:rPr>
              <a:t>vlees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en ’n </a:t>
            </a:r>
            <a:r>
              <a:rPr lang="en-GB" sz="1200" dirty="0" err="1">
                <a:effectLst/>
                <a:latin typeface="Calibri" panose="020F0502020204030204" pitchFamily="34" charset="0"/>
                <a:ea typeface="Times New Roman" panose="02020603050405020304" pitchFamily="18" charset="0"/>
              </a:rPr>
              <a:t>ewige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lewe</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cs typeface="Arial" panose="020B0604020202020204" pitchFamily="34"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cs typeface="Arial" panose="020B0604020202020204" pitchFamily="34" charset="0"/>
              </a:rPr>
              <a:t> </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b="1" dirty="0">
                <a:effectLst/>
                <a:latin typeface="Calibri" panose="020F0502020204030204" pitchFamily="34" charset="0"/>
                <a:ea typeface="Times New Roman" panose="02020603050405020304" pitchFamily="18" charset="0"/>
              </a:rPr>
              <a:t>Lied</a:t>
            </a:r>
            <a:r>
              <a:rPr lang="en-GB" sz="1100" dirty="0">
                <a:effectLst/>
                <a:latin typeface="Calibri" panose="020F0502020204030204" pitchFamily="34" charset="0"/>
                <a:ea typeface="Times New Roman" panose="02020603050405020304" pitchFamily="18" charset="0"/>
              </a:rPr>
              <a:t>	232	Diep o God </a:t>
            </a:r>
            <a:r>
              <a:rPr lang="en-GB" sz="1100" dirty="0" err="1">
                <a:effectLst/>
                <a:latin typeface="Calibri" panose="020F0502020204030204" pitchFamily="34" charset="0"/>
                <a:ea typeface="Times New Roman" panose="02020603050405020304" pitchFamily="18" charset="0"/>
              </a:rPr>
              <a:t>diep</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neergeboë</a:t>
            </a:r>
            <a:r>
              <a:rPr lang="en-GB" sz="1100" dirty="0">
                <a:effectLst/>
                <a:latin typeface="Calibri" panose="020F0502020204030204" pitchFamily="34" charset="0"/>
                <a:ea typeface="Times New Roman" panose="02020603050405020304" pitchFamily="18" charset="0"/>
              </a:rPr>
              <a:t> vs 2</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100" dirty="0">
                <a:effectLst/>
                <a:latin typeface="Calibri" panose="020F0502020204030204" pitchFamily="34" charset="0"/>
                <a:ea typeface="Times New Roman" panose="02020603050405020304" pitchFamily="18" charset="0"/>
              </a:rPr>
              <a:t> </a:t>
            </a:r>
            <a:endParaRPr lang="af-ZA" sz="1100" dirty="0">
              <a:effectLst/>
              <a:latin typeface="Calibri" panose="020F0502020204030204" pitchFamily="34" charset="0"/>
              <a:ea typeface="Times New Roman" panose="02020603050405020304" pitchFamily="18" charset="0"/>
            </a:endParaRPr>
          </a:p>
          <a:p>
            <a:pPr marL="742950" lvl="1" indent="-285750">
              <a:lnSpc>
                <a:spcPct val="115000"/>
              </a:lnSpc>
              <a:spcBef>
                <a:spcPts val="1000"/>
              </a:spcBef>
              <a:buFont typeface="+mj-lt"/>
              <a:buAutoNum type="arabicPeriod"/>
            </a:pPr>
            <a:r>
              <a:rPr lang="en-GB" sz="1300" b="1" dirty="0" err="1">
                <a:solidFill>
                  <a:srgbClr val="2DA2BF"/>
                </a:solidFill>
                <a:effectLst/>
                <a:latin typeface="Cambria" panose="02040503050406030204" pitchFamily="18" charset="0"/>
              </a:rPr>
              <a:t>Liedere</a:t>
            </a:r>
            <a:endParaRPr lang="af-ZA" sz="1300" b="1" dirty="0">
              <a:solidFill>
                <a:srgbClr val="2DA2BF"/>
              </a:solidFill>
              <a:effectLst/>
              <a:latin typeface="Cambria" panose="02040503050406030204" pitchFamily="18" charset="0"/>
            </a:endParaRPr>
          </a:p>
          <a:p>
            <a:pPr>
              <a:lnSpc>
                <a:spcPct val="115000"/>
              </a:lnSpc>
              <a:spcAft>
                <a:spcPts val="600"/>
              </a:spcAft>
            </a:pPr>
            <a:r>
              <a:rPr lang="nl-NL" sz="1400" b="1" dirty="0">
                <a:effectLst/>
                <a:latin typeface="Calibri" panose="020F0502020204030204" pitchFamily="34" charset="0"/>
                <a:ea typeface="Times New Roman" panose="02020603050405020304" pitchFamily="18" charset="0"/>
              </a:rPr>
              <a:t>F213.	</a:t>
            </a:r>
            <a:r>
              <a:rPr lang="nl-NL" sz="1400" b="1" u="sng" dirty="0">
                <a:effectLst/>
                <a:latin typeface="Calibri" panose="020F0502020204030204" pitchFamily="34" charset="0"/>
                <a:ea typeface="Times New Roman" panose="02020603050405020304" pitchFamily="18" charset="0"/>
              </a:rPr>
              <a:t>Jesus Is Die Rots</a:t>
            </a:r>
            <a:endParaRPr lang="af-ZA" sz="11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pPr>
            <a:r>
              <a:rPr lang="nl-NL" sz="1000" b="1" dirty="0">
                <a:effectLst/>
                <a:latin typeface="Calibri" panose="020F0502020204030204" pitchFamily="34" charset="0"/>
                <a:ea typeface="Times New Roman" panose="02020603050405020304" pitchFamily="18" charset="0"/>
                <a:cs typeface="Tahoma" panose="020B0604030504040204" pitchFamily="34" charset="0"/>
              </a:rPr>
              <a:t>(RUBRIEK:  Flammikidz – Hoop &amp; Vertroue)</a:t>
            </a:r>
            <a:endParaRPr lang="af-ZA" sz="1100" dirty="0">
              <a:effectLst/>
              <a:latin typeface="Calibri" panose="020F0502020204030204" pitchFamily="34" charset="0"/>
              <a:ea typeface="Times New Roman" panose="02020603050405020304" pitchFamily="18" charset="0"/>
            </a:endParaRPr>
          </a:p>
          <a:p>
            <a:r>
              <a:rPr lang="nl-NL" sz="1200" dirty="0">
                <a:solidFill>
                  <a:srgbClr val="000000"/>
                </a:solidFill>
                <a:effectLst/>
                <a:latin typeface="Calibri" panose="020F0502020204030204" pitchFamily="34" charset="0"/>
                <a:ea typeface="Times New Roman" panose="02020603050405020304" pitchFamily="18" charset="0"/>
              </a:rPr>
              <a:t>Teks en Musiek:	</a:t>
            </a:r>
            <a:r>
              <a:rPr lang="nl-NL" sz="1200" dirty="0">
                <a:effectLst/>
                <a:latin typeface="Calibri" panose="020F0502020204030204" pitchFamily="34" charset="0"/>
                <a:ea typeface="Times New Roman" panose="02020603050405020304" pitchFamily="18" charset="0"/>
              </a:rPr>
              <a:t>Johan Engelbrecht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2008 </a:t>
            </a:r>
            <a:r>
              <a:rPr lang="nl-NL" sz="1200" dirty="0">
                <a:solidFill>
                  <a:srgbClr val="000000"/>
                </a:solidFill>
                <a:effectLst/>
                <a:latin typeface="Calibri" panose="020F0502020204030204" pitchFamily="34" charset="0"/>
                <a:ea typeface="Times New Roman" panose="02020603050405020304" pitchFamily="18" charset="0"/>
              </a:rPr>
              <a:t>MAR Gospel Music Publishers</a:t>
            </a:r>
            <a:endParaRPr lang="af-ZA" sz="1200" dirty="0">
              <a:effectLst/>
              <a:latin typeface="Calibri" panose="020F0502020204030204" pitchFamily="34" charset="0"/>
              <a:ea typeface="Times New Roman" panose="02020603050405020304" pitchFamily="18" charset="0"/>
            </a:endParaRPr>
          </a:p>
          <a:p>
            <a:r>
              <a:rPr lang="nl-NL" sz="1200" dirty="0">
                <a:solidFill>
                  <a:srgbClr val="000000"/>
                </a:solidFill>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Jesus is die Rots waarop ek veilig staan;</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die Een by wie ek wegkruip as die donker oor my gaan</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My skild en sterk Verlosser, beskerm my in gevaar.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En as ek krag en hulp soek, is die Here altyd daar!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a:t>
            </a:r>
            <a:r>
              <a:rPr lang="nl-NL" sz="1200" u="sng" dirty="0">
                <a:effectLst/>
                <a:latin typeface="Calibri" panose="020F0502020204030204" pitchFamily="34" charset="0"/>
                <a:ea typeface="Times New Roman" panose="02020603050405020304" pitchFamily="18" charset="0"/>
              </a:rPr>
              <a:t>Refrein</a:t>
            </a:r>
            <a:r>
              <a:rPr lang="nl-NL" sz="1200" dirty="0">
                <a:effectLst/>
                <a:latin typeface="Calibri" panose="020F0502020204030204" pitchFamily="34" charset="0"/>
                <a:ea typeface="Times New Roman" panose="02020603050405020304" pitchFamily="18" charset="0"/>
              </a:rPr>
              <a:t> x 2]</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Ek loof die Heer, want Hy's getrou</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op Hom kan ek altyd vertrou.</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Deur die langste dag,  donkerste nag</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is Hy my Rots, my </a:t>
            </a:r>
            <a:r>
              <a:rPr lang="en-GB" sz="1200" dirty="0" err="1">
                <a:effectLst/>
                <a:latin typeface="Calibri" panose="020F0502020204030204" pitchFamily="34" charset="0"/>
                <a:ea typeface="Times New Roman" panose="02020603050405020304" pitchFamily="18" charset="0"/>
              </a:rPr>
              <a:t>bron</a:t>
            </a:r>
            <a:r>
              <a:rPr lang="en-GB" sz="1200" dirty="0">
                <a:effectLst/>
                <a:latin typeface="Calibri" panose="020F0502020204030204" pitchFamily="34" charset="0"/>
                <a:ea typeface="Times New Roman" panose="02020603050405020304" pitchFamily="18" charset="0"/>
              </a:rPr>
              <a:t> van </a:t>
            </a:r>
            <a:r>
              <a:rPr lang="en-GB" sz="1200" dirty="0" err="1">
                <a:effectLst/>
                <a:latin typeface="Calibri" panose="020F0502020204030204" pitchFamily="34" charset="0"/>
                <a:ea typeface="Times New Roman" panose="02020603050405020304" pitchFamily="18" charset="0"/>
              </a:rPr>
              <a:t>krag</a:t>
            </a:r>
            <a:r>
              <a:rPr lang="en-GB"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U's my Rots!  U's my Rots!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Jesus, my Rots, U's my Rots.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U's my Rots!  U's my Rots!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Jesus, my Rots, U's my Rots.</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a:t>
            </a:r>
            <a:r>
              <a:rPr lang="en-GB" sz="1200" i="1" dirty="0" err="1">
                <a:effectLst/>
                <a:latin typeface="Calibri" panose="020F0502020204030204" pitchFamily="34" charset="0"/>
                <a:ea typeface="Times New Roman" panose="02020603050405020304" pitchFamily="18" charset="0"/>
              </a:rPr>
              <a:t>Skree</a:t>
            </a:r>
            <a:r>
              <a:rPr lang="en-GB" sz="1200" dirty="0">
                <a:effectLst/>
                <a:latin typeface="Calibri" panose="020F0502020204030204" pitchFamily="34" charset="0"/>
                <a:ea typeface="Times New Roman" panose="02020603050405020304" pitchFamily="18" charset="0"/>
              </a:rPr>
              <a:t>:  Jesus, my Rots!]</a:t>
            </a:r>
            <a:endParaRPr lang="af-ZA" sz="1200" dirty="0">
              <a:effectLst/>
              <a:latin typeface="Calibri" panose="020F0502020204030204" pitchFamily="34" charset="0"/>
              <a:ea typeface="Times New Roman" panose="02020603050405020304" pitchFamily="18" charset="0"/>
            </a:endParaRPr>
          </a:p>
          <a:p>
            <a:r>
              <a:rPr lang="nl-NL" sz="1200" b="1"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pPr>
              <a:lnSpc>
                <a:spcPct val="115000"/>
              </a:lnSpc>
              <a:spcAft>
                <a:spcPts val="600"/>
              </a:spcAft>
            </a:pPr>
            <a:r>
              <a:rPr lang="nl-NL" sz="1400" b="1" dirty="0">
                <a:effectLst/>
                <a:latin typeface="Calibri" panose="020F0502020204030204" pitchFamily="34" charset="0"/>
                <a:ea typeface="Times New Roman" panose="02020603050405020304" pitchFamily="18" charset="0"/>
              </a:rPr>
              <a:t>F300.	</a:t>
            </a:r>
            <a:r>
              <a:rPr lang="nl-NL" sz="1400" b="1" u="sng" dirty="0">
                <a:effectLst/>
                <a:latin typeface="Calibri" panose="020F0502020204030204" pitchFamily="34" charset="0"/>
                <a:ea typeface="Times New Roman" panose="02020603050405020304" pitchFamily="18" charset="0"/>
              </a:rPr>
              <a:t>Altyd Daar, U Is Altyd Daar </a:t>
            </a:r>
            <a:r>
              <a:rPr lang="de-DE" sz="1400" b="1" u="sng" dirty="0">
                <a:effectLst/>
                <a:latin typeface="Calibri" panose="020F0502020204030204" pitchFamily="34" charset="0"/>
                <a:ea typeface="Times New Roman" panose="02020603050405020304" pitchFamily="18" charset="0"/>
              </a:rPr>
              <a:t>(Rots van die Eeue)</a:t>
            </a:r>
            <a:endParaRPr lang="af-ZA" sz="11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tabLst>
                <a:tab pos="3574415" algn="ctr"/>
              </a:tabLst>
            </a:pPr>
            <a:r>
              <a:rPr lang="nl-NL" sz="1000" b="1" dirty="0">
                <a:effectLst/>
                <a:latin typeface="Calibri" panose="020F0502020204030204" pitchFamily="34" charset="0"/>
                <a:ea typeface="Times New Roman" panose="02020603050405020304" pitchFamily="18" charset="0"/>
                <a:cs typeface="Tahoma" panose="020B0604030504040204" pitchFamily="34" charset="0"/>
              </a:rPr>
              <a:t>(RUBRIEK:  Kersvlam – Geloof &amp; Vertroue)	</a:t>
            </a:r>
            <a:endParaRPr lang="af-ZA" sz="11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Teks &amp; Musiek:	Stass van Veuren</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2009  MAR Gospel Music Publishers</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(Opgeneem op </a:t>
            </a:r>
            <a:r>
              <a:rPr lang="nl-NL" sz="1200" i="1" dirty="0">
                <a:effectLst/>
                <a:latin typeface="Calibri" panose="020F0502020204030204" pitchFamily="34" charset="0"/>
                <a:ea typeface="Times New Roman" panose="02020603050405020304" pitchFamily="18" charset="0"/>
              </a:rPr>
              <a:t>Onbeskaamd 2</a:t>
            </a:r>
            <a:r>
              <a:rPr lang="nl-NL"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1.	Altyd daar, U is altyd daar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Altyd daar, U is altyd daar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Wie kan U ewenaar, o Heer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Wie kan U ewenaar, o Heer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u="sng" dirty="0">
                <a:effectLst/>
                <a:latin typeface="Calibri" panose="020F0502020204030204" pitchFamily="34" charset="0"/>
                <a:ea typeface="Times New Roman" panose="02020603050405020304" pitchFamily="18" charset="0"/>
              </a:rPr>
              <a:t>Refrein</a:t>
            </a:r>
            <a:r>
              <a:rPr lang="nl-NL"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U’s die rots, Rots van die eeue (x2)</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2.	Altyd waar, u woord bly altyd waar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En U is wie U sê U is</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Wie kan U ewenaar, o Heer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Wie kan U ewenaar, o Heer</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u="sng" dirty="0">
                <a:effectLst/>
                <a:latin typeface="Calibri" panose="020F0502020204030204" pitchFamily="34" charset="0"/>
                <a:ea typeface="Times New Roman" panose="02020603050405020304" pitchFamily="18" charset="0"/>
              </a:rPr>
              <a:t>Refrein 2</a:t>
            </a:r>
            <a:r>
              <a:rPr lang="nl-NL"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 </a:t>
            </a:r>
            <a:endParaRPr lang="af-ZA" sz="1200" dirty="0">
              <a:effectLst/>
              <a:latin typeface="Calibri" panose="020F0502020204030204" pitchFamily="34" charset="0"/>
              <a:ea typeface="Times New Roman" panose="02020603050405020304" pitchFamily="18" charset="0"/>
            </a:endParaRPr>
          </a:p>
          <a:p>
            <a:r>
              <a:rPr lang="nl-NL" sz="1200" u="sng" dirty="0">
                <a:effectLst/>
                <a:latin typeface="Calibri" panose="020F0502020204030204" pitchFamily="34" charset="0"/>
                <a:ea typeface="Times New Roman" panose="02020603050405020304" pitchFamily="18" charset="0"/>
              </a:rPr>
              <a:t>Brug</a:t>
            </a:r>
            <a:r>
              <a:rPr lang="nl-NL" sz="1200" dirty="0">
                <a:effectLst/>
                <a:latin typeface="Calibri" panose="020F0502020204030204" pitchFamily="34" charset="0"/>
                <a:ea typeface="Times New Roman" panose="02020603050405020304" pitchFamily="18" charset="0"/>
              </a:rPr>
              <a:t>:</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U’s die rots wat ewig staan</a:t>
            </a:r>
            <a:endParaRPr lang="af-ZA" sz="1200" dirty="0">
              <a:effectLst/>
              <a:latin typeface="Calibri" panose="020F0502020204030204" pitchFamily="34" charset="0"/>
              <a:ea typeface="Times New Roman" panose="02020603050405020304" pitchFamily="18" charset="0"/>
            </a:endParaRPr>
          </a:p>
          <a:p>
            <a:r>
              <a:rPr lang="nl-NL" sz="1200" dirty="0">
                <a:effectLst/>
                <a:latin typeface="Calibri" panose="020F0502020204030204" pitchFamily="34" charset="0"/>
                <a:ea typeface="Times New Roman" panose="02020603050405020304" pitchFamily="18" charset="0"/>
              </a:rPr>
              <a:t>En dis U by wie ek veilig voel  (X4)</a:t>
            </a:r>
            <a:endParaRPr lang="af-ZA" sz="1200" dirty="0">
              <a:effectLst/>
              <a:latin typeface="Calibri" panose="020F0502020204030204" pitchFamily="34" charset="0"/>
              <a:ea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2</a:t>
            </a:fld>
            <a:endParaRPr lang="af-ZA"/>
          </a:p>
        </p:txBody>
      </p:sp>
    </p:spTree>
    <p:extLst>
      <p:ext uri="{BB962C8B-B14F-4D97-AF65-F5344CB8AC3E}">
        <p14:creationId xmlns:p14="http://schemas.microsoft.com/office/powerpoint/2010/main" val="364990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2400"/>
              </a:spcBef>
              <a:buFont typeface="+mj-lt"/>
              <a:buNone/>
            </a:pPr>
            <a:r>
              <a:rPr lang="en-GB" sz="1800" b="1" kern="0" dirty="0">
                <a:solidFill>
                  <a:srgbClr val="21798E"/>
                </a:solidFill>
                <a:effectLst/>
                <a:latin typeface="Cambria" panose="02040503050406030204" pitchFamily="18" charset="0"/>
              </a:rPr>
              <a:t>God </a:t>
            </a:r>
            <a:r>
              <a:rPr lang="en-GB" sz="1800" b="1" kern="0" dirty="0" err="1">
                <a:solidFill>
                  <a:srgbClr val="21798E"/>
                </a:solidFill>
                <a:effectLst/>
                <a:latin typeface="Cambria" panose="02040503050406030204" pitchFamily="18" charset="0"/>
              </a:rPr>
              <a:t>praat</a:t>
            </a:r>
            <a:r>
              <a:rPr lang="en-GB" sz="1800" b="1" kern="0" dirty="0">
                <a:solidFill>
                  <a:srgbClr val="21798E"/>
                </a:solidFill>
                <a:effectLst/>
                <a:latin typeface="Cambria" panose="02040503050406030204" pitchFamily="18" charset="0"/>
              </a:rPr>
              <a:t> met </a:t>
            </a:r>
            <a:r>
              <a:rPr lang="en-GB" sz="1800" b="1" kern="0" dirty="0" err="1">
                <a:solidFill>
                  <a:srgbClr val="21798E"/>
                </a:solidFill>
                <a:effectLst/>
                <a:latin typeface="Cambria" panose="02040503050406030204" pitchFamily="18" charset="0"/>
              </a:rPr>
              <a:t>ons</a:t>
            </a:r>
            <a:r>
              <a:rPr lang="en-GB" sz="1800" b="1" kern="0" dirty="0">
                <a:solidFill>
                  <a:srgbClr val="21798E"/>
                </a:solidFill>
                <a:effectLst/>
                <a:latin typeface="Cambria" panose="02040503050406030204" pitchFamily="18" charset="0"/>
              </a:rPr>
              <a:t> en </a:t>
            </a:r>
            <a:r>
              <a:rPr lang="en-GB" sz="1800" b="1" kern="0" dirty="0" err="1">
                <a:solidFill>
                  <a:srgbClr val="21798E"/>
                </a:solidFill>
                <a:effectLst/>
                <a:latin typeface="Cambria" panose="02040503050406030204" pitchFamily="18" charset="0"/>
              </a:rPr>
              <a:t>ons</a:t>
            </a:r>
            <a:r>
              <a:rPr lang="en-GB" sz="1800" b="1" kern="0" dirty="0">
                <a:solidFill>
                  <a:srgbClr val="21798E"/>
                </a:solidFill>
                <a:effectLst/>
                <a:latin typeface="Cambria" panose="02040503050406030204" pitchFamily="18" charset="0"/>
              </a:rPr>
              <a:t> </a:t>
            </a:r>
            <a:r>
              <a:rPr lang="en-GB" sz="1800" b="1" kern="0" dirty="0" err="1">
                <a:solidFill>
                  <a:srgbClr val="21798E"/>
                </a:solidFill>
                <a:effectLst/>
                <a:latin typeface="Cambria" panose="02040503050406030204" pitchFamily="18" charset="0"/>
              </a:rPr>
              <a:t>luister</a:t>
            </a:r>
            <a:endParaRPr lang="af-ZA" sz="1800" b="1" kern="0" dirty="0">
              <a:solidFill>
                <a:srgbClr val="21798E"/>
              </a:solidFill>
              <a:effectLst/>
              <a:latin typeface="Cambria" panose="02040503050406030204" pitchFamily="18" charset="0"/>
            </a:endParaRPr>
          </a:p>
          <a:p>
            <a:r>
              <a:rPr lang="en-GB" sz="1800" b="1" dirty="0" err="1">
                <a:effectLst/>
                <a:latin typeface="Calibri" panose="020F0502020204030204" pitchFamily="34" charset="0"/>
                <a:ea typeface="Times New Roman" panose="02020603050405020304" pitchFamily="18" charset="0"/>
              </a:rPr>
              <a:t>Epiklese</a:t>
            </a:r>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nl-NL" sz="1800" b="1" dirty="0">
                <a:effectLst/>
                <a:latin typeface="Calibri" panose="020F0502020204030204" pitchFamily="34" charset="0"/>
                <a:ea typeface="Times New Roman" panose="02020603050405020304" pitchFamily="18" charset="0"/>
              </a:rPr>
              <a:t>F87.	</a:t>
            </a:r>
            <a:r>
              <a:rPr lang="nl-NL" sz="1800" b="1" u="sng" dirty="0">
                <a:effectLst/>
                <a:latin typeface="Calibri" panose="020F0502020204030204" pitchFamily="34" charset="0"/>
                <a:ea typeface="Times New Roman" panose="02020603050405020304" pitchFamily="18" charset="0"/>
              </a:rPr>
              <a:t>Maak My Nou Stil, Heer</a:t>
            </a:r>
            <a:endParaRPr lang="af-ZA" sz="1800" dirty="0">
              <a:effectLst/>
              <a:latin typeface="Calibri" panose="020F0502020204030204" pitchFamily="34" charset="0"/>
              <a:ea typeface="Times New Roman" panose="02020603050405020304" pitchFamily="18" charset="0"/>
            </a:endParaRPr>
          </a:p>
          <a:p>
            <a:pPr marL="1717675" indent="-1260475">
              <a:lnSpc>
                <a:spcPct val="115000"/>
              </a:lnSpc>
              <a:spcAft>
                <a:spcPts val="600"/>
              </a:spcAft>
            </a:pPr>
            <a:r>
              <a:rPr lang="nl-NL" sz="1800" b="1" dirty="0">
                <a:effectLst/>
                <a:latin typeface="Calibri" panose="020F0502020204030204" pitchFamily="34" charset="0"/>
                <a:ea typeface="Times New Roman" panose="02020603050405020304" pitchFamily="18" charset="0"/>
                <a:cs typeface="Tahoma" panose="020B0604030504040204" pitchFamily="34" charset="0"/>
              </a:rPr>
              <a:t>(RUBRIEK: FLAM Gemeentesang – Epiklese gebed)</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Oorspronklike titel:	</a:t>
            </a:r>
            <a:r>
              <a:rPr lang="nl-NL" sz="1800" i="1" dirty="0">
                <a:effectLst/>
                <a:latin typeface="Calibri" panose="020F0502020204030204" pitchFamily="34" charset="0"/>
                <a:ea typeface="Times New Roman" panose="02020603050405020304" pitchFamily="18" charset="0"/>
              </a:rPr>
              <a:t>Open our eyes, Lord</a:t>
            </a:r>
            <a:r>
              <a:rPr lang="nl-NL"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Teks en Musiek:	Robert Cull</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Afrikaanse vertaling:	2005  Johan Engelbrecht</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 1976 Maranatha! </a:t>
            </a:r>
            <a:r>
              <a:rPr lang="en-GB" sz="1800" dirty="0">
                <a:effectLst/>
                <a:latin typeface="Calibri" panose="020F0502020204030204" pitchFamily="34" charset="0"/>
                <a:ea typeface="Times New Roman" panose="02020603050405020304" pitchFamily="18" charset="0"/>
              </a:rPr>
              <a:t>Music / CCM Music</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Maak my </a:t>
            </a:r>
            <a:r>
              <a:rPr lang="en-GB" sz="1800" dirty="0" err="1">
                <a:effectLst/>
                <a:latin typeface="Calibri" panose="020F0502020204030204" pitchFamily="34" charset="0"/>
                <a:ea typeface="Times New Roman" panose="02020603050405020304" pitchFamily="18" charset="0"/>
              </a:rPr>
              <a:t>nou</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stil</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Heer</a:t>
            </a:r>
            <a:r>
              <a:rPr lang="en-GB" sz="1800" dirty="0">
                <a:effectLst/>
                <a:latin typeface="Calibri" panose="020F0502020204030204" pitchFamily="34" charset="0"/>
                <a:ea typeface="Times New Roman" panose="02020603050405020304" pitchFamily="18" charset="0"/>
              </a:rPr>
              <a:t>.</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Ek wil na U luister;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my hart vir U oopmaak</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dat U my kan aanraak.</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Open my </a:t>
            </a:r>
            <a:r>
              <a:rPr lang="en-GB" sz="1800" dirty="0" err="1">
                <a:effectLst/>
                <a:latin typeface="Calibri" panose="020F0502020204030204" pitchFamily="34" charset="0"/>
                <a:ea typeface="Times New Roman" panose="02020603050405020304" pitchFamily="18" charset="0"/>
              </a:rPr>
              <a:t>oë</a:t>
            </a:r>
            <a:r>
              <a:rPr lang="en-GB" sz="1800" dirty="0">
                <a:effectLst/>
                <a:latin typeface="Calibri" panose="020F0502020204030204" pitchFamily="34" charset="0"/>
                <a:ea typeface="Times New Roman" panose="02020603050405020304" pitchFamily="18" charset="0"/>
              </a:rPr>
              <a:t>, my hart en my ore,</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dat ek U leer ken, Heer,</a:t>
            </a:r>
            <a:endParaRPr lang="af-ZA" sz="1800" dirty="0">
              <a:effectLst/>
              <a:latin typeface="Calibri" panose="020F0502020204030204" pitchFamily="34"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en voor U kan lewe.</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of</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Times New Roman" panose="02020603050405020304" pitchFamily="18" charset="0"/>
              </a:rPr>
              <a:t>Lied	254	</a:t>
            </a:r>
            <a:r>
              <a:rPr lang="en-GB" sz="1800" dirty="0" err="1">
                <a:effectLst/>
                <a:latin typeface="Calibri" panose="020F0502020204030204" pitchFamily="34" charset="0"/>
                <a:ea typeface="Times New Roman" panose="02020603050405020304" pitchFamily="18" charset="0"/>
              </a:rPr>
              <a:t>Spreek</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Heer</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spreek</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Heer</a:t>
            </a:r>
            <a:r>
              <a:rPr lang="en-GB" sz="1800" dirty="0">
                <a:effectLst/>
                <a:latin typeface="Calibri" panose="020F0502020204030204" pitchFamily="34" charset="0"/>
                <a:ea typeface="Times New Roman" panose="02020603050405020304" pitchFamily="18" charset="0"/>
              </a:rPr>
              <a:t> 1</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err="1">
                <a:effectLst/>
                <a:latin typeface="Calibri" panose="020F0502020204030204" pitchFamily="34" charset="0"/>
                <a:ea typeface="Times New Roman" panose="02020603050405020304" pitchFamily="18" charset="0"/>
              </a:rPr>
              <a:t>Skriflesing</a:t>
            </a:r>
            <a:r>
              <a:rPr lang="en-GB" sz="1800" b="1" dirty="0">
                <a:effectLst/>
                <a:latin typeface="Calibri" panose="020F0502020204030204" pitchFamily="34" charset="0"/>
                <a:ea typeface="Times New Roman" panose="02020603050405020304" pitchFamily="18" charset="0"/>
              </a:rPr>
              <a:t>	Psalm 19</a:t>
            </a:r>
            <a:endParaRPr lang="af-ZA" sz="1800" dirty="0">
              <a:effectLst/>
              <a:latin typeface="Calibri" panose="020F0502020204030204" pitchFamily="34"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lees van Psalm 19:7-14 deur die voorganger kan vervang word deur die volgende </a:t>
            </a:r>
            <a:r>
              <a:rPr lang="af-ZA" sz="1800" dirty="0" err="1">
                <a:effectLst/>
                <a:latin typeface="Calibri" panose="020F0502020204030204" pitchFamily="34" charset="0"/>
                <a:ea typeface="Times New Roman" panose="02020603050405020304" pitchFamily="18" charset="0"/>
              </a:rPr>
              <a:t>beurtspraak</a:t>
            </a:r>
            <a:r>
              <a:rPr lang="af-ZA" sz="1800" dirty="0">
                <a:effectLst/>
                <a:latin typeface="Calibri" panose="020F0502020204030204" pitchFamily="34" charset="0"/>
                <a:ea typeface="Times New Roman" panose="02020603050405020304" pitchFamily="18" charset="0"/>
              </a:rPr>
              <a:t>. Laat twee klein groepe kinders van verskillende kante die kerk inkom. Die voorloper in elke groep dra ‘n Kansel- of Familiebybel  wat duidelik vir die gemeente sigbaar is. Hulle staan in twee groepe voor die kansel en dra in </a:t>
            </a:r>
            <a:r>
              <a:rPr lang="af-ZA" sz="1800" dirty="0" err="1">
                <a:effectLst/>
                <a:latin typeface="Calibri" panose="020F0502020204030204" pitchFamily="34" charset="0"/>
                <a:ea typeface="Times New Roman" panose="02020603050405020304" pitchFamily="18" charset="0"/>
              </a:rPr>
              <a:t>beurtspraak</a:t>
            </a:r>
            <a:r>
              <a:rPr lang="af-ZA" sz="1800" dirty="0">
                <a:effectLst/>
                <a:latin typeface="Calibri" panose="020F0502020204030204" pitchFamily="34" charset="0"/>
                <a:ea typeface="Times New Roman" panose="02020603050405020304" pitchFamily="18" charset="0"/>
              </a:rPr>
              <a:t> Psalm 19:7-14 voor. </a:t>
            </a:r>
          </a:p>
          <a:p>
            <a:r>
              <a:rPr lang="af-ZA" sz="1800" dirty="0">
                <a:effectLst/>
                <a:latin typeface="Calibri" panose="020F0502020204030204" pitchFamily="34" charset="0"/>
                <a:ea typeface="Times New Roman" panose="02020603050405020304" pitchFamily="18" charset="0"/>
              </a:rPr>
              <a:t>Groep 1: 	Die woord van die Here is volmaak:</a:t>
            </a:r>
          </a:p>
          <a:p>
            <a:r>
              <a:rPr lang="af-ZA" sz="1800" dirty="0">
                <a:effectLst/>
                <a:latin typeface="Calibri" panose="020F0502020204030204" pitchFamily="34" charset="0"/>
                <a:ea typeface="Times New Roman" panose="02020603050405020304" pitchFamily="18" charset="0"/>
              </a:rPr>
              <a:t>Groep 2:	dit gee lewe.</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Die onderwysing van die Here is betroubaar:</a:t>
            </a:r>
          </a:p>
          <a:p>
            <a:r>
              <a:rPr lang="af-ZA" sz="1800" dirty="0">
                <a:effectLst/>
                <a:latin typeface="Calibri" panose="020F0502020204030204" pitchFamily="34" charset="0"/>
                <a:ea typeface="Times New Roman" panose="02020603050405020304" pitchFamily="18" charset="0"/>
              </a:rPr>
              <a:t>Groep 2:	dit gee wysheid aan die wat nog onervare is.</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Die bevele van die Here dui die regte koers aan:</a:t>
            </a:r>
          </a:p>
          <a:p>
            <a:r>
              <a:rPr lang="af-ZA" sz="1800" dirty="0">
                <a:effectLst/>
                <a:latin typeface="Calibri" panose="020F0502020204030204" pitchFamily="34" charset="0"/>
                <a:ea typeface="Times New Roman" panose="02020603050405020304" pitchFamily="18" charset="0"/>
              </a:rPr>
              <a:t>Groep 2:	dit bring blydskap.</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Die gebod van die Here is helder:</a:t>
            </a:r>
          </a:p>
          <a:p>
            <a:r>
              <a:rPr lang="af-ZA" sz="1800" dirty="0">
                <a:effectLst/>
                <a:latin typeface="Calibri" panose="020F0502020204030204" pitchFamily="34" charset="0"/>
                <a:ea typeface="Times New Roman" panose="02020603050405020304" pitchFamily="18" charset="0"/>
              </a:rPr>
              <a:t>Groep 2:	dit gee insig.</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“Die eise van die Here vir sy diens is goed:”</a:t>
            </a:r>
          </a:p>
          <a:p>
            <a:r>
              <a:rPr lang="af-ZA" sz="1800" dirty="0">
                <a:effectLst/>
                <a:latin typeface="Calibri" panose="020F0502020204030204" pitchFamily="34" charset="0"/>
                <a:ea typeface="Times New Roman" panose="02020603050405020304" pitchFamily="18" charset="0"/>
              </a:rPr>
              <a:t>Groep 2:	“dit staan altyd vas.”</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Die bepalings van die Here is reg”</a:t>
            </a:r>
          </a:p>
          <a:p>
            <a:r>
              <a:rPr lang="af-ZA" sz="1800" dirty="0">
                <a:effectLst/>
                <a:latin typeface="Calibri" panose="020F0502020204030204" pitchFamily="34" charset="0"/>
                <a:ea typeface="Times New Roman" panose="02020603050405020304" pitchFamily="18" charset="0"/>
              </a:rPr>
              <a:t>Groep 2:	elkeen van hulle is regverdig.</a:t>
            </a:r>
          </a:p>
          <a:p>
            <a:r>
              <a:rPr lang="af-ZA" sz="1800" dirty="0">
                <a:effectLst/>
                <a:latin typeface="Calibri" panose="020F0502020204030204" pitchFamily="34" charset="0"/>
                <a:ea typeface="Times New Roman" panose="02020603050405020304" pitchFamily="18" charset="0"/>
              </a:rPr>
              <a:t>	U dienaar laat hom daardeur leer.</a:t>
            </a:r>
          </a:p>
          <a:p>
            <a:r>
              <a:rPr lang="af-ZA" sz="1800" dirty="0">
                <a:effectLst/>
                <a:latin typeface="Calibri" panose="020F0502020204030204" pitchFamily="34" charset="0"/>
                <a:ea typeface="Times New Roman" panose="02020603050405020304" pitchFamily="18" charset="0"/>
              </a:rPr>
              <a:t> </a:t>
            </a:r>
          </a:p>
          <a:p>
            <a:r>
              <a:rPr lang="af-ZA" sz="1800" dirty="0">
                <a:effectLst/>
                <a:latin typeface="Calibri" panose="020F0502020204030204" pitchFamily="34" charset="0"/>
                <a:ea typeface="Times New Roman" panose="02020603050405020304" pitchFamily="18" charset="0"/>
              </a:rPr>
              <a:t>Groep 1:	Wie dit alles onderhou, groot is sy beloning (</a:t>
            </a:r>
            <a:r>
              <a:rPr lang="af-ZA" sz="1800" dirty="0" err="1">
                <a:effectLst/>
                <a:latin typeface="Calibri" panose="020F0502020204030204" pitchFamily="34" charset="0"/>
                <a:ea typeface="Times New Roman" panose="02020603050405020304" pitchFamily="18" charset="0"/>
              </a:rPr>
              <a:t>Ps</a:t>
            </a:r>
            <a:r>
              <a:rPr lang="af-ZA" sz="1800" dirty="0">
                <a:effectLst/>
                <a:latin typeface="Calibri" panose="020F0502020204030204" pitchFamily="34" charset="0"/>
                <a:ea typeface="Times New Roman" panose="02020603050405020304" pitchFamily="18" charset="0"/>
              </a:rPr>
              <a:t> 19).</a:t>
            </a:r>
          </a:p>
          <a:p>
            <a:r>
              <a:rPr lang="en-GB" sz="1800" b="1"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err="1">
                <a:effectLst/>
                <a:latin typeface="Calibri" panose="020F0502020204030204" pitchFamily="34" charset="0"/>
                <a:ea typeface="Times New Roman" panose="02020603050405020304" pitchFamily="18" charset="0"/>
              </a:rPr>
              <a:t>Familie-oomblik</a:t>
            </a:r>
            <a:endParaRPr lang="af-ZA"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a:t>
            </a:r>
            <a:endParaRPr lang="af-ZA" sz="1800" dirty="0">
              <a:effectLst/>
              <a:latin typeface="Calibri" panose="020F0502020204030204" pitchFamily="34" charset="0"/>
              <a:ea typeface="Times New Roman" panose="02020603050405020304" pitchFamily="18" charset="0"/>
            </a:endParaRPr>
          </a:p>
          <a:p>
            <a:r>
              <a:rPr lang="en-GB" sz="1800" b="1" dirty="0" err="1">
                <a:effectLst/>
                <a:latin typeface="Calibri" panose="020F0502020204030204" pitchFamily="34" charset="0"/>
                <a:ea typeface="Times New Roman" panose="02020603050405020304" pitchFamily="18" charset="0"/>
              </a:rPr>
              <a:t>Prediking</a:t>
            </a:r>
            <a:endParaRPr lang="af-ZA" sz="1800" dirty="0">
              <a:effectLst/>
              <a:latin typeface="Calibri" panose="020F0502020204030204" pitchFamily="34" charset="0"/>
              <a:ea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3</a:t>
            </a:fld>
            <a:endParaRPr lang="af-ZA"/>
          </a:p>
        </p:txBody>
      </p:sp>
    </p:spTree>
    <p:extLst>
      <p:ext uri="{BB962C8B-B14F-4D97-AF65-F5344CB8AC3E}">
        <p14:creationId xmlns:p14="http://schemas.microsoft.com/office/powerpoint/2010/main" val="11470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15000"/>
              </a:lnSpc>
              <a:spcBef>
                <a:spcPts val="1000"/>
              </a:spcBef>
              <a:buFont typeface="+mj-lt"/>
              <a:buNone/>
            </a:pPr>
            <a:r>
              <a:rPr lang="en-GB" sz="1300" b="1" dirty="0" err="1">
                <a:solidFill>
                  <a:srgbClr val="2DA2BF"/>
                </a:solidFill>
                <a:effectLst/>
                <a:latin typeface="Cambria" panose="02040503050406030204" pitchFamily="18" charset="0"/>
              </a:rPr>
              <a:t>Familie-oomblik</a:t>
            </a:r>
            <a:endParaRPr lang="af-ZA" sz="1300" b="1" dirty="0">
              <a:solidFill>
                <a:srgbClr val="2DA2BF"/>
              </a:solidFill>
              <a:effectLst/>
              <a:latin typeface="Cambria" panose="02040503050406030204" pitchFamily="18" charset="0"/>
            </a:endParaRPr>
          </a:p>
          <a:p>
            <a:pPr>
              <a:lnSpc>
                <a:spcPct val="115000"/>
              </a:lnSpc>
              <a:spcAft>
                <a:spcPts val="600"/>
              </a:spcAft>
            </a:pPr>
            <a:r>
              <a:rPr lang="af-ZA" sz="1100" dirty="0" err="1">
                <a:effectLst/>
                <a:latin typeface="Calibri" panose="020F0502020204030204" pitchFamily="34" charset="0"/>
                <a:ea typeface="Times New Roman" panose="02020603050405020304" pitchFamily="18" charset="0"/>
              </a:rPr>
              <a:t>Minecraft</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Die definisie vir die speletjie is soos volg:</a:t>
            </a:r>
          </a:p>
          <a:p>
            <a:pPr>
              <a:lnSpc>
                <a:spcPct val="115000"/>
              </a:lnSpc>
              <a:spcAft>
                <a:spcPts val="600"/>
              </a:spcAft>
            </a:pPr>
            <a:r>
              <a:rPr lang="en-GB" sz="1100" i="1" dirty="0">
                <a:effectLst/>
                <a:latin typeface="Calibri" panose="020F0502020204030204" pitchFamily="34" charset="0"/>
                <a:ea typeface="Times New Roman" panose="02020603050405020304" pitchFamily="18" charset="0"/>
              </a:rPr>
              <a:t>Minecraft is a game chock-full of adventure, exploring, and creativity where you survive in a world composed of blocks – similar to Legos – that you can move around however you like from your first-person perspective.</a:t>
            </a:r>
            <a:endParaRPr lang="af-ZA" sz="11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Vra die kinders wat die belangrikste dinge is wat ’n mens nodig het as jy ’n veilige fort in die speletjie </a:t>
            </a:r>
            <a:r>
              <a:rPr lang="af-ZA" sz="1100" i="1" dirty="0" err="1">
                <a:effectLst/>
                <a:latin typeface="Calibri" panose="020F0502020204030204" pitchFamily="34" charset="0"/>
                <a:ea typeface="Times New Roman" panose="02020603050405020304" pitchFamily="18" charset="0"/>
              </a:rPr>
              <a:t>Minecraft</a:t>
            </a:r>
            <a:r>
              <a:rPr lang="af-ZA" sz="1100" dirty="0">
                <a:effectLst/>
                <a:latin typeface="Calibri" panose="020F0502020204030204" pitchFamily="34" charset="0"/>
                <a:ea typeface="Times New Roman" panose="02020603050405020304" pitchFamily="18" charset="0"/>
              </a:rPr>
              <a:t> wil bou. Watter dinge laat hulle veilig voel? Vat jou kussing, ’n kombers en </a:t>
            </a:r>
            <a:r>
              <a:rPr lang="af-ZA" sz="1100" dirty="0" err="1">
                <a:effectLst/>
                <a:latin typeface="Calibri" panose="020F0502020204030204" pitchFamily="34" charset="0"/>
                <a:ea typeface="Times New Roman" panose="02020603050405020304" pitchFamily="18" charset="0"/>
              </a:rPr>
              <a:t>monstergif</a:t>
            </a:r>
            <a:r>
              <a:rPr lang="af-ZA" sz="1100" dirty="0">
                <a:effectLst/>
                <a:latin typeface="Calibri" panose="020F0502020204030204" pitchFamily="34" charset="0"/>
                <a:ea typeface="Times New Roman" panose="02020603050405020304" pitchFamily="18" charset="0"/>
              </a:rPr>
              <a:t> (’n spuitbottel met water en ’n prentjie van ’n monster waaroor ’n kruis getrek is daarop) saam. Vra vir die kinders wat ’n mens nodig het om lekker te slaap. Vra hulle verder uit totdat julle by die feit kom dat jy net lekker kan slaap as jy nie bang is nie.</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en/of</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Sien reëling met Skriflesing...</a:t>
            </a: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4</a:t>
            </a:fld>
            <a:endParaRPr lang="af-ZA"/>
          </a:p>
        </p:txBody>
      </p:sp>
    </p:spTree>
    <p:extLst>
      <p:ext uri="{BB962C8B-B14F-4D97-AF65-F5344CB8AC3E}">
        <p14:creationId xmlns:p14="http://schemas.microsoft.com/office/powerpoint/2010/main" val="151242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Bef>
                <a:spcPts val="1000"/>
              </a:spcBef>
              <a:buFont typeface="+mj-lt"/>
              <a:buAutoNum type="arabicPeriod"/>
            </a:pPr>
            <a:r>
              <a:rPr lang="en-GB" sz="1300" b="1" dirty="0" err="1">
                <a:solidFill>
                  <a:srgbClr val="2DA2BF"/>
                </a:solidFill>
                <a:effectLst/>
                <a:latin typeface="Cambria" panose="02040503050406030204" pitchFamily="18" charset="0"/>
              </a:rPr>
              <a:t>Preekriglyn</a:t>
            </a:r>
            <a:endParaRPr lang="af-ZA" sz="1300" b="1" dirty="0">
              <a:solidFill>
                <a:srgbClr val="2DA2BF"/>
              </a:solidFill>
              <a:effectLst/>
              <a:latin typeface="Cambria" panose="02040503050406030204" pitchFamily="18" charset="0"/>
            </a:endParaRP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Psalm 62 sluit aan by die tyd ná Epifanie waarin die kerk besin oor ons wandel met God in die lig van Jesus Christus se koms en daaglikse teenwoordigheid by ons. In die psalms gaan dit juis oor die uitreik na God om in 'n lewende verhouding met Hom te leef en oor die versekering dat God ons vashou sodat ons aan Hom kan vashou. God se teenwoordigheid in die psalms vind sy vervulling en hoogtepunt in Jesus se koms na ons toe. </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Ons kan nie uit die psalm aflei wat die omstandighede van die skrywer is nie, behalwe dat hy moontlik 'n prominente plek in die samelewing gehad het. Sommige kommentare doen moeite om aan te toon dat dit wel Dawid is wat dit geskryf het omdat daar dinge genoem word wat inderdaad ook met Dawid kon gebeur het. </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Psalm 62 raak 'n sentrale tema van die menslike lewe aan, naamlik geborgenheid te midde van 'n wêreld vol lyding. Te midde van die afwaartse spiraal van geweld, onreg en rusteloosheid, is God 'n veilige staanplek. Dit sluit aan by Jesus se uitnodiging in Matteus 11:28-29: "Kom na My toe, almal wat uitgeput en oorlaai is, en Ek sal julle rus gee." </a:t>
            </a:r>
          </a:p>
          <a:p>
            <a:pPr>
              <a:lnSpc>
                <a:spcPct val="115000"/>
              </a:lnSpc>
              <a:spcAft>
                <a:spcPts val="600"/>
              </a:spcAft>
            </a:pPr>
            <a:r>
              <a:rPr lang="af-ZA" sz="1100" dirty="0">
                <a:effectLst/>
                <a:latin typeface="Calibri" panose="020F0502020204030204" pitchFamily="34" charset="0"/>
                <a:ea typeface="Times New Roman" panose="02020603050405020304" pitchFamily="18" charset="0"/>
              </a:rPr>
              <a:t>Die rus van Psalm 62 is nie die passiewe soort berusting in die almag en beskikking van 'n veraf God of die noodlot nie. Dit is nie 'n soort rus in leerstukke oor God ten spyte van die ervarings van die lewe wat nie daarmee ooreenstem nie. Die psalm se rus in God is een wat mense in hulle worsteling ervaar, ten spyte van die gebrokenheid van die lewe. Psalm 62 beskryf ook nie die rus in God as </a:t>
            </a:r>
            <a:r>
              <a:rPr lang="af-ZA" sz="1100" dirty="0" err="1">
                <a:effectLst/>
                <a:latin typeface="Calibri" panose="020F0502020204030204" pitchFamily="34" charset="0"/>
                <a:ea typeface="Times New Roman" panose="02020603050405020304" pitchFamily="18" charset="0"/>
              </a:rPr>
              <a:t>ontrekking</a:t>
            </a:r>
            <a:r>
              <a:rPr lang="af-ZA" sz="1100" dirty="0">
                <a:effectLst/>
                <a:latin typeface="Calibri" panose="020F0502020204030204" pitchFamily="34" charset="0"/>
                <a:ea typeface="Times New Roman" panose="02020603050405020304" pitchFamily="18" charset="0"/>
              </a:rPr>
              <a:t> uit die lewe as die vlug uit die lewe en die verinnerliking van die geestelike lewe nie. Natuurlik is daar in ons geloofslewe ruimte vir 'n </a:t>
            </a:r>
            <a:r>
              <a:rPr lang="af-ZA" sz="1100" dirty="0" err="1">
                <a:effectLst/>
                <a:latin typeface="Calibri" panose="020F0502020204030204" pitchFamily="34" charset="0"/>
                <a:ea typeface="Times New Roman" panose="02020603050405020304" pitchFamily="18" charset="0"/>
              </a:rPr>
              <a:t>woestynspiritualiteit</a:t>
            </a:r>
            <a:r>
              <a:rPr lang="af-ZA" sz="1100" dirty="0">
                <a:effectLst/>
                <a:latin typeface="Calibri" panose="020F0502020204030204" pitchFamily="34" charset="0"/>
                <a:ea typeface="Times New Roman" panose="02020603050405020304" pitchFamily="18" charset="0"/>
              </a:rPr>
              <a:t>, maar hier gaan dit veral oor stilte te midde van die storm.</a:t>
            </a:r>
          </a:p>
          <a:p>
            <a:pPr>
              <a:lnSpc>
                <a:spcPct val="115000"/>
              </a:lnSpc>
              <a:spcAft>
                <a:spcPts val="600"/>
              </a:spcAft>
            </a:pPr>
            <a:r>
              <a:rPr lang="en-GB" sz="1100" dirty="0">
                <a:effectLst/>
                <a:latin typeface="Calibri" panose="020F0502020204030204" pitchFamily="34" charset="0"/>
                <a:ea typeface="Times New Roman" panose="02020603050405020304" pitchFamily="18" charset="0"/>
              </a:rPr>
              <a:t>Die Psalm gee </a:t>
            </a:r>
            <a:r>
              <a:rPr lang="en-GB" sz="1100" dirty="0" err="1">
                <a:effectLst/>
                <a:latin typeface="Calibri" panose="020F0502020204030204" pitchFamily="34" charset="0"/>
                <a:ea typeface="Times New Roman" panose="02020603050405020304" pitchFamily="18" charset="0"/>
              </a:rPr>
              <a:t>vir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ons</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vier</a:t>
            </a:r>
            <a:r>
              <a:rPr lang="en-GB" sz="1100" dirty="0">
                <a:effectLst/>
                <a:latin typeface="Calibri" panose="020F0502020204030204" pitchFamily="34" charset="0"/>
                <a:ea typeface="Times New Roman" panose="02020603050405020304" pitchFamily="18" charset="0"/>
              </a:rPr>
              <a:t> </a:t>
            </a:r>
            <a:r>
              <a:rPr lang="en-GB" sz="1100" dirty="0" err="1">
                <a:effectLst/>
                <a:latin typeface="Calibri" panose="020F0502020204030204" pitchFamily="34" charset="0"/>
                <a:ea typeface="Times New Roman" panose="02020603050405020304" pitchFamily="18" charset="0"/>
              </a:rPr>
              <a:t>perspektiewe</a:t>
            </a:r>
            <a:r>
              <a:rPr lang="en-GB" sz="1100" dirty="0">
                <a:effectLst/>
                <a:latin typeface="Calibri" panose="020F0502020204030204" pitchFamily="34" charset="0"/>
                <a:ea typeface="Times New Roman" panose="02020603050405020304" pitchFamily="18" charset="0"/>
              </a:rPr>
              <a:t> op </a:t>
            </a:r>
            <a:r>
              <a:rPr lang="en-GB" sz="1100" dirty="0" err="1">
                <a:effectLst/>
                <a:latin typeface="Calibri" panose="020F0502020204030204" pitchFamily="34" charset="0"/>
                <a:ea typeface="Times New Roman" panose="02020603050405020304" pitchFamily="18" charset="0"/>
              </a:rPr>
              <a:t>stilte</a:t>
            </a:r>
            <a:r>
              <a:rPr lang="en-GB" sz="1100" dirty="0">
                <a:effectLst/>
                <a:latin typeface="Calibri" panose="020F0502020204030204" pitchFamily="34" charset="0"/>
                <a:ea typeface="Times New Roman" panose="02020603050405020304" pitchFamily="18" charset="0"/>
              </a:rPr>
              <a:t>:</a:t>
            </a:r>
            <a:endParaRPr lang="af-ZA" sz="1100" dirty="0">
              <a:effectLst/>
              <a:latin typeface="Calibri" panose="020F0502020204030204" pitchFamily="34" charset="0"/>
              <a:ea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5</a:t>
            </a:fld>
            <a:endParaRPr lang="af-ZA"/>
          </a:p>
        </p:txBody>
      </p:sp>
    </p:spTree>
    <p:extLst>
      <p:ext uri="{BB962C8B-B14F-4D97-AF65-F5344CB8AC3E}">
        <p14:creationId xmlns:p14="http://schemas.microsoft.com/office/powerpoint/2010/main" val="12440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af-ZA" sz="1800" b="1" dirty="0">
                <a:effectLst/>
                <a:latin typeface="Calibri" panose="020F0502020204030204" pitchFamily="34" charset="0"/>
                <a:ea typeface="Times New Roman" panose="02020603050405020304" pitchFamily="18" charset="0"/>
              </a:rPr>
              <a:t>Een: Stilte verdryf</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i="1" dirty="0">
                <a:effectLst/>
                <a:latin typeface="Calibri" panose="020F0502020204030204" pitchFamily="34" charset="0"/>
                <a:ea typeface="Times New Roman" panose="02020603050405020304" pitchFamily="18" charset="0"/>
              </a:rPr>
              <a:t>The </a:t>
            </a:r>
            <a:r>
              <a:rPr lang="af-ZA" sz="1800" i="1" dirty="0" err="1">
                <a:effectLst/>
                <a:latin typeface="Calibri" panose="020F0502020204030204" pitchFamily="34" charset="0"/>
                <a:ea typeface="Times New Roman" panose="02020603050405020304" pitchFamily="18" charset="0"/>
              </a:rPr>
              <a:t>road</a:t>
            </a:r>
            <a:r>
              <a:rPr lang="af-ZA" sz="1800" i="1" dirty="0">
                <a:effectLst/>
                <a:latin typeface="Calibri" panose="020F0502020204030204" pitchFamily="34" charset="0"/>
                <a:ea typeface="Times New Roman" panose="02020603050405020304" pitchFamily="18" charset="0"/>
              </a:rPr>
              <a:t> </a:t>
            </a:r>
            <a:r>
              <a:rPr lang="af-ZA" sz="1800" i="1" dirty="0" err="1">
                <a:effectLst/>
                <a:latin typeface="Calibri" panose="020F0502020204030204" pitchFamily="34" charset="0"/>
                <a:ea typeface="Times New Roman" panose="02020603050405020304" pitchFamily="18" charset="0"/>
              </a:rPr>
              <a:t>less</a:t>
            </a:r>
            <a:r>
              <a:rPr lang="af-ZA" sz="1800" i="1" dirty="0">
                <a:effectLst/>
                <a:latin typeface="Calibri" panose="020F0502020204030204" pitchFamily="34" charset="0"/>
                <a:ea typeface="Times New Roman" panose="02020603050405020304" pitchFamily="18" charset="0"/>
              </a:rPr>
              <a:t> </a:t>
            </a:r>
            <a:r>
              <a:rPr lang="af-ZA" sz="1800" i="1" dirty="0" err="1">
                <a:effectLst/>
                <a:latin typeface="Calibri" panose="020F0502020204030204" pitchFamily="34" charset="0"/>
                <a:ea typeface="Times New Roman" panose="02020603050405020304" pitchFamily="18" charset="0"/>
              </a:rPr>
              <a:t>travelled</a:t>
            </a:r>
            <a:r>
              <a:rPr lang="af-ZA" sz="1800" i="1" dirty="0">
                <a:effectLst/>
                <a:latin typeface="Calibri" panose="020F0502020204030204" pitchFamily="34" charset="0"/>
                <a:ea typeface="Times New Roman" panose="02020603050405020304" pitchFamily="18" charset="0"/>
              </a:rPr>
              <a:t>,</a:t>
            </a:r>
            <a:r>
              <a:rPr lang="af-ZA" sz="1800" dirty="0">
                <a:effectLst/>
                <a:latin typeface="Calibri" panose="020F0502020204030204" pitchFamily="34" charset="0"/>
                <a:ea typeface="Times New Roman" panose="02020603050405020304" pitchFamily="18" charset="0"/>
              </a:rPr>
              <a:t> die bekende boek van M Scott </a:t>
            </a:r>
            <a:r>
              <a:rPr lang="af-ZA" sz="1800" dirty="0" err="1">
                <a:effectLst/>
                <a:latin typeface="Calibri" panose="020F0502020204030204" pitchFamily="34" charset="0"/>
                <a:ea typeface="Times New Roman" panose="02020603050405020304" pitchFamily="18" charset="0"/>
              </a:rPr>
              <a:t>Peck</a:t>
            </a:r>
            <a:r>
              <a:rPr lang="af-ZA" sz="1800" dirty="0">
                <a:effectLst/>
                <a:latin typeface="Calibri" panose="020F0502020204030204" pitchFamily="34" charset="0"/>
                <a:ea typeface="Times New Roman" panose="02020603050405020304" pitchFamily="18" charset="0"/>
              </a:rPr>
              <a:t>, begin met die woorde: "</a:t>
            </a:r>
            <a:r>
              <a:rPr lang="af-ZA" sz="1800" dirty="0" err="1">
                <a:effectLst/>
                <a:latin typeface="Calibri" panose="020F0502020204030204" pitchFamily="34" charset="0"/>
                <a:ea typeface="Times New Roman" panose="02020603050405020304" pitchFamily="18" charset="0"/>
              </a:rPr>
              <a:t>Life</a:t>
            </a:r>
            <a:r>
              <a:rPr lang="af-ZA" sz="1800" dirty="0">
                <a:effectLst/>
                <a:latin typeface="Calibri" panose="020F0502020204030204" pitchFamily="34" charset="0"/>
                <a:ea typeface="Times New Roman" panose="02020603050405020304" pitchFamily="18" charset="0"/>
              </a:rPr>
              <a:t> is </a:t>
            </a:r>
            <a:r>
              <a:rPr lang="af-ZA" sz="1800" dirty="0" err="1">
                <a:effectLst/>
                <a:latin typeface="Calibri" panose="020F0502020204030204" pitchFamily="34" charset="0"/>
                <a:ea typeface="Times New Roman" panose="02020603050405020304" pitchFamily="18" charset="0"/>
              </a:rPr>
              <a:t>difficult</a:t>
            </a:r>
            <a:r>
              <a:rPr lang="af-ZA" sz="1800" dirty="0">
                <a:effectLst/>
                <a:latin typeface="Calibri" panose="020F0502020204030204" pitchFamily="34" charset="0"/>
                <a:ea typeface="Times New Roman" panose="02020603050405020304" pitchFamily="18" charset="0"/>
              </a:rPr>
              <a:t>." Daarmee sê hy ons sal beter vaar as ons erken dat die lewe moeilik is, eerder as die verwagting dat dit altyd net maanskyn en rose is. Ons weet uit ervaring dat die lewe vol uitdagings is, dat die wêreld 'n onrustige plek is, nie net op die oppervlak nie, maar ook in die diepgang daarvan.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middelste deel van die psalm (v 4-5), beskryf die stormagtigheid van die lewe. Die digter praat van 'n wêreld vol mense wat jou uit die pad wil hê, mense wat jou aanval en wil doodmaak en veral met vlymskerp tonge jou uitmekaar wil skeur.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Dit is nie net die psalmdigter, Dawid, wat dit beleef het nie. Ons almal is soms slagoffers van mense wat ons wil benadeel, verwens, vervloek of net ignoreer. Mense met 'n glimlag op die gesig en 'n dolk in die hand – soms spreekwoordelik, soms werklik. Dan sug die psalmis dat hy voel soos 'n muur wat wil omval, 'n klipmuur wat omgestoot word. Net nog 'n klein stampie, en dit is verby. Hierdie hele paragraaf beskryf stormagtigheid. Dit vertel van breekbaarheid en </a:t>
            </a:r>
            <a:r>
              <a:rPr lang="af-ZA" sz="1800" dirty="0" err="1">
                <a:effectLst/>
                <a:latin typeface="Calibri" panose="020F0502020204030204" pitchFamily="34" charset="0"/>
                <a:ea typeface="Times New Roman" panose="02020603050405020304" pitchFamily="18" charset="0"/>
              </a:rPr>
              <a:t>stukkendheid</a:t>
            </a:r>
            <a:r>
              <a:rPr lang="af-ZA" sz="1800" dirty="0">
                <a:effectLst/>
                <a:latin typeface="Calibri" panose="020F0502020204030204" pitchFamily="34" charset="0"/>
                <a:ea typeface="Times New Roman" panose="02020603050405020304" pitchFamily="18" charset="0"/>
              </a:rPr>
              <a:t>.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Maar hierdie stormagtigheid gaan nog verder. Ons leef in 'n wêreld van 'n onrustige soeke na rus, vervulling en geluk. Vers 10-11 sê dit is dán dat daar dinge in jou lewe kom wat jou na aan die hart kom lê – die vertroue op mense se beloftes en metodes, rykdom en bedrog.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Ook gelowiges kan soms op dinge en mense </a:t>
            </a:r>
            <a:r>
              <a:rPr lang="af-ZA" sz="1800" dirty="0" err="1">
                <a:effectLst/>
                <a:latin typeface="Calibri" panose="020F0502020204030204" pitchFamily="34" charset="0"/>
                <a:ea typeface="Times New Roman" panose="02020603050405020304" pitchFamily="18" charset="0"/>
              </a:rPr>
              <a:t>náás</a:t>
            </a:r>
            <a:r>
              <a:rPr lang="af-ZA" sz="1800" dirty="0">
                <a:effectLst/>
                <a:latin typeface="Calibri" panose="020F0502020204030204" pitchFamily="34" charset="0"/>
                <a:ea typeface="Times New Roman" panose="02020603050405020304" pitchFamily="18" charset="0"/>
              </a:rPr>
              <a:t> God vertrou. Slim mense sê ons word veral deur twee dinge gedryf: </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Eerstens, die behoefte om ook te hê en te doen wat ander het of doen. Dit werk gejaagdheid, materialisme en selfs oorloë in die </a:t>
            </a:r>
            <a:r>
              <a:rPr lang="af-ZA" sz="1800" dirty="0" err="1">
                <a:effectLst/>
                <a:latin typeface="Calibri" panose="020F0502020204030204" pitchFamily="34" charset="0"/>
                <a:ea typeface="Times New Roman" panose="02020603050405020304" pitchFamily="18" charset="0"/>
              </a:rPr>
              <a:t>hand.</a:t>
            </a:r>
            <a:r>
              <a:rPr lang="af-ZA" sz="1800" dirty="0">
                <a:effectLst/>
                <a:latin typeface="Calibri" panose="020F0502020204030204" pitchFamily="34" charset="0"/>
                <a:ea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Tweedens, die soeke na ekstatiese ervarings, die jaag van een opwinding na die ander wat jou in 'n modderige put kan laat beland (</a:t>
            </a:r>
            <a:r>
              <a:rPr lang="af-ZA" sz="1800" dirty="0" err="1">
                <a:effectLst/>
                <a:latin typeface="Calibri" panose="020F0502020204030204" pitchFamily="34" charset="0"/>
                <a:ea typeface="Times New Roman" panose="02020603050405020304" pitchFamily="18" charset="0"/>
              </a:rPr>
              <a:t>Ps</a:t>
            </a:r>
            <a:r>
              <a:rPr lang="af-ZA" sz="1800" dirty="0">
                <a:effectLst/>
                <a:latin typeface="Calibri" panose="020F0502020204030204" pitchFamily="34" charset="0"/>
                <a:ea typeface="Times New Roman" panose="02020603050405020304" pitchFamily="18" charset="0"/>
              </a:rPr>
              <a:t> 40).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Nou ja, om só na rus, vervulling en geluk te soek, is 'n gejaag na wind. Op sy beste bring dit teleurstelling, ontnugtering en angs mee; op sy slegste vernietiging en 'n omgevalle muur. </a:t>
            </a: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6</a:t>
            </a:fld>
            <a:endParaRPr lang="af-ZA"/>
          </a:p>
        </p:txBody>
      </p:sp>
    </p:spTree>
    <p:extLst>
      <p:ext uri="{BB962C8B-B14F-4D97-AF65-F5344CB8AC3E}">
        <p14:creationId xmlns:p14="http://schemas.microsoft.com/office/powerpoint/2010/main" val="223316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af-ZA" sz="1800" b="1" dirty="0">
                <a:effectLst/>
                <a:latin typeface="Calibri" panose="020F0502020204030204" pitchFamily="34" charset="0"/>
                <a:ea typeface="Times New Roman" panose="02020603050405020304" pitchFamily="18" charset="0"/>
              </a:rPr>
              <a:t>Twee: Stilte in die storm</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besondere en verrassende van hierdie verse is dat die storm (v 4-5) deur God self omring word. Aan die begin, voor die storm (v 2-3), bely die digter: </a:t>
            </a:r>
          </a:p>
          <a:p>
            <a:pPr marL="449580">
              <a:lnSpc>
                <a:spcPct val="115000"/>
              </a:lnSpc>
              <a:spcAft>
                <a:spcPts val="600"/>
              </a:spcAft>
            </a:pPr>
            <a:r>
              <a:rPr lang="af-ZA" sz="1800" dirty="0">
                <a:effectLst/>
                <a:latin typeface="Calibri" panose="020F0502020204030204" pitchFamily="34" charset="0"/>
                <a:ea typeface="Times New Roman" panose="02020603050405020304" pitchFamily="18" charset="0"/>
              </a:rPr>
              <a:t>Net by God vind ek rus, van Hom kom my redding. Net Hy is my rots en my redding, my veilige vesting, sodat ek vas en stewig staan.</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frase, "net by God vind ek rus" bevat 'n element van stil word en luister, van gerigtheid op God om van sy teenwoordigheid bewus te raak. Hy is God mét ons in Jesus Christus en deur sy Gees. Dit is nie 'n stil word en buig voor die noodlot nie, maar voor God wat redding is, plek van veiligheid en magtige Helper. By Hom kry ons die rus waarvoor ons gemaak is. Nie op iets of iemand anders nie, net by God kan ons innerlike vrede en tevredenheid vind (</a:t>
            </a:r>
            <a:r>
              <a:rPr lang="af-ZA" sz="1800" dirty="0" err="1">
                <a:effectLst/>
                <a:latin typeface="Calibri" panose="020F0502020204030204" pitchFamily="34" charset="0"/>
                <a:ea typeface="Times New Roman" panose="02020603050405020304" pitchFamily="18" charset="0"/>
              </a:rPr>
              <a:t>vgl</a:t>
            </a:r>
            <a:r>
              <a:rPr lang="af-ZA" sz="1800" dirty="0">
                <a:effectLst/>
                <a:latin typeface="Calibri" panose="020F0502020204030204" pitchFamily="34" charset="0"/>
                <a:ea typeface="Times New Roman" panose="02020603050405020304" pitchFamily="18" charset="0"/>
              </a:rPr>
              <a:t> </a:t>
            </a:r>
            <a:r>
              <a:rPr lang="af-ZA" sz="1800" dirty="0" err="1">
                <a:effectLst/>
                <a:latin typeface="Calibri" panose="020F0502020204030204" pitchFamily="34" charset="0"/>
                <a:ea typeface="Times New Roman" panose="02020603050405020304" pitchFamily="18" charset="0"/>
              </a:rPr>
              <a:t>Augustinus</a:t>
            </a:r>
            <a:r>
              <a:rPr lang="af-ZA" sz="1800" dirty="0">
                <a:effectLst/>
                <a:latin typeface="Calibri" panose="020F0502020204030204" pitchFamily="34" charset="0"/>
                <a:ea typeface="Times New Roman" panose="02020603050405020304" pitchFamily="18" charset="0"/>
              </a:rPr>
              <a:t> hier bo).</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digter se eerste belydenis oor die rus by God, kan gesien word in die lig van wat Johan Cilliers (</a:t>
            </a:r>
            <a:r>
              <a:rPr lang="af-ZA" sz="1800" i="1" dirty="0">
                <a:effectLst/>
                <a:latin typeface="Calibri" panose="020F0502020204030204" pitchFamily="34" charset="0"/>
                <a:ea typeface="Times New Roman" panose="02020603050405020304" pitchFamily="18" charset="0"/>
              </a:rPr>
              <a:t>Op God se skoot</a:t>
            </a:r>
            <a:r>
              <a:rPr lang="af-ZA" sz="1800" dirty="0">
                <a:effectLst/>
                <a:latin typeface="Calibri" panose="020F0502020204030204" pitchFamily="34" charset="0"/>
                <a:ea typeface="Times New Roman" panose="02020603050405020304" pitchFamily="18" charset="0"/>
              </a:rPr>
              <a:t>) met verwysing na Walter </a:t>
            </a:r>
            <a:r>
              <a:rPr lang="af-ZA" sz="1800" dirty="0" err="1">
                <a:effectLst/>
                <a:latin typeface="Calibri" panose="020F0502020204030204" pitchFamily="34" charset="0"/>
                <a:ea typeface="Times New Roman" panose="02020603050405020304" pitchFamily="18" charset="0"/>
              </a:rPr>
              <a:t>Brueggemann</a:t>
            </a:r>
            <a:r>
              <a:rPr lang="af-ZA" sz="1800" dirty="0">
                <a:effectLst/>
                <a:latin typeface="Calibri" panose="020F0502020204030204" pitchFamily="34" charset="0"/>
                <a:ea typeface="Times New Roman" panose="02020603050405020304" pitchFamily="18" charset="0"/>
              </a:rPr>
              <a:t> "'n fase van oriëntasie" noem. Alles is in orde, daar is geborgenheid en vreugde in God se teenwoordigheid.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Dan kom die storm, die fase van disoriëntasie, gekenmerk deur ervarings van krisis en nood. Alles val uitmekaar. En ná die storm (v 6-7), herhaal hy die belydenis: "Net by God vind ek rus, want op Hom vertrou ek. Net Hy is my rots en my redding, my veilige vesting, sodat ek stewig staan." So omring God self ons storms en onrus.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As die belydenis van rus net by God ná die storm herhaal word, is alles tog nou anders. God is saam met sy kinders in die lewe. Hy het hulle deur die storms gedra. Dit is dus 'n fase van </a:t>
            </a:r>
            <a:r>
              <a:rPr lang="af-ZA" sz="1800" dirty="0" err="1">
                <a:effectLst/>
                <a:latin typeface="Calibri" panose="020F0502020204030204" pitchFamily="34" charset="0"/>
                <a:ea typeface="Times New Roman" panose="02020603050405020304" pitchFamily="18" charset="0"/>
              </a:rPr>
              <a:t>heroriëntasie</a:t>
            </a:r>
            <a:r>
              <a:rPr lang="af-ZA" sz="1800" dirty="0">
                <a:effectLst/>
                <a:latin typeface="Calibri" panose="020F0502020204030204" pitchFamily="34" charset="0"/>
                <a:ea typeface="Times New Roman" panose="02020603050405020304" pitchFamily="18" charset="0"/>
              </a:rPr>
              <a:t>, van nuwe ontdekking van God se genade wat in alle omstandighede genoeg is. Dit is 'n belydenis wat nie deur omstandighede bepaal word nie, maar deur God se kragtige en liefdevolle teenwoordigheid. Dit bring ons by 'n stilte wat standhoudend is.</a:t>
            </a: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7</a:t>
            </a:fld>
            <a:endParaRPr lang="af-ZA"/>
          </a:p>
        </p:txBody>
      </p:sp>
    </p:spTree>
    <p:extLst>
      <p:ext uri="{BB962C8B-B14F-4D97-AF65-F5344CB8AC3E}">
        <p14:creationId xmlns:p14="http://schemas.microsoft.com/office/powerpoint/2010/main" val="73887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af-ZA" sz="1800" b="1" dirty="0">
                <a:effectLst/>
                <a:latin typeface="Calibri" panose="020F0502020204030204" pitchFamily="34" charset="0"/>
                <a:ea typeface="Times New Roman" panose="02020603050405020304" pitchFamily="18" charset="0"/>
              </a:rPr>
              <a:t>Drie: Standhoudende stilte</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rus en stilte waarmee die psalm begin, bewe 'n bietjie in die storm. Maar uiteindelik hou dit. Die rus in God bly staande. So bly Jesus Christus staande, God-met-ons in die storms. In Jesus Christus hou God ons so vas dat ons nie sal val nie. In ons stil wees by God word Hy die rots onder ons voete, 'n veilige vesting en 'n toevlugsoord. Ons word in God se rus ingetrek.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Hierdie rus by God is nie 'n ontvlugting van die lewe en sy storms nie. Dit is om in ons aanvegtinge en ellende op God se skoot te sit. Dáár word ons bewus daarvan dat die mens met al sy planne en geweld eintlik nietigheid is, 'n asempie wat verdamp. Dáár word ons bewus van die versoekings wat té na aan ons hart kom lê het, ja, van dit wat ons dryf. Dáár besluit ons weer om ons vertroue op God alleen te plaas.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Talle mense wêreldwyd beleef tans die Covid-19-virus as bedreiging, 'n ontwrigting wat van almal opofferings vra en ons beperk en benoud maak. Ook hierin is God ons bron van krag en kalmte, ons magtige helper wat die laaste sê oor ons lewe het.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stilte wat God gee, geskied nie buite die lewe en sy storms om nie. Dit is 'n stilte te midde van onrus, te midde van sware laste en te midde van 'n muur wat wil omval. In die regte lewe van elke dag is God ons redding, ons rots en ons </a:t>
            </a:r>
            <a:r>
              <a:rPr lang="af-ZA" sz="1800" dirty="0" err="1">
                <a:effectLst/>
                <a:latin typeface="Calibri" panose="020F0502020204030204" pitchFamily="34" charset="0"/>
                <a:ea typeface="Times New Roman" panose="02020603050405020304" pitchFamily="18" charset="0"/>
              </a:rPr>
              <a:t>rus.</a:t>
            </a:r>
            <a:r>
              <a:rPr lang="af-ZA" sz="1800" dirty="0">
                <a:effectLst/>
                <a:latin typeface="Calibri" panose="020F0502020204030204" pitchFamily="34" charset="0"/>
                <a:ea typeface="Times New Roman" panose="02020603050405020304" pitchFamily="18" charset="0"/>
              </a:rPr>
              <a:t> </a:t>
            </a: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8</a:t>
            </a:fld>
            <a:endParaRPr lang="af-ZA"/>
          </a:p>
        </p:txBody>
      </p:sp>
    </p:spTree>
    <p:extLst>
      <p:ext uri="{BB962C8B-B14F-4D97-AF65-F5344CB8AC3E}">
        <p14:creationId xmlns:p14="http://schemas.microsoft.com/office/powerpoint/2010/main" val="35753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af-ZA" sz="1800" b="1" dirty="0">
                <a:effectLst/>
                <a:latin typeface="Calibri" panose="020F0502020204030204" pitchFamily="34" charset="0"/>
                <a:ea typeface="Times New Roman" panose="02020603050405020304" pitchFamily="18" charset="0"/>
              </a:rPr>
              <a:t>Vier: Stilte in saamwees</a:t>
            </a:r>
            <a:endParaRPr lang="af-ZA" sz="1800" dirty="0">
              <a:effectLst/>
              <a:latin typeface="Calibri" panose="020F0502020204030204" pitchFamily="34" charset="0"/>
              <a:ea typeface="Times New Roman" panose="02020603050405020304" pitchFamily="18" charset="0"/>
            </a:endParaRP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Omdat die digter vanaf vers 9 sy mense tot gebed oproep en hulle onderrig, kan ons sê eredienste is plekke waar ons ook gesamentlik voor God kan stil raak, op Hom wag, na Hom luister en by Hom rus vind:</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So kan die erediens die plek wees waar ons oefen om in God te </a:t>
            </a:r>
            <a:r>
              <a:rPr lang="af-ZA" sz="1800" dirty="0" err="1">
                <a:effectLst/>
                <a:latin typeface="Calibri" panose="020F0502020204030204" pitchFamily="34" charset="0"/>
                <a:ea typeface="Times New Roman" panose="02020603050405020304" pitchFamily="18" charset="0"/>
              </a:rPr>
              <a:t>rus.</a:t>
            </a:r>
            <a:r>
              <a:rPr lang="af-ZA" sz="1800" dirty="0">
                <a:effectLst/>
                <a:latin typeface="Calibri" panose="020F0502020204030204" pitchFamily="34" charset="0"/>
                <a:ea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Hier kan ons mekaar aanmoedig om nie op mense of hulle werkswyses en oplossings te vertrou nie. </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Ons kan mekaar opskerp om dinge wat té na aan ons hart gekom het, los te laat. </a:t>
            </a:r>
          </a:p>
          <a:p>
            <a:pPr marL="342900" lvl="0" indent="-342900">
              <a:lnSpc>
                <a:spcPct val="115000"/>
              </a:lnSpc>
              <a:spcAft>
                <a:spcPts val="600"/>
              </a:spcAft>
              <a:buFont typeface="Symbol" panose="05050102010706020507" pitchFamily="18" charset="2"/>
              <a:buChar char=""/>
            </a:pPr>
            <a:r>
              <a:rPr lang="af-ZA" sz="1800" dirty="0">
                <a:effectLst/>
                <a:latin typeface="Calibri" panose="020F0502020204030204" pitchFamily="34" charset="0"/>
                <a:ea typeface="Times New Roman" panose="02020603050405020304" pitchFamily="18" charset="0"/>
              </a:rPr>
              <a:t>Hier kan ons mekaar aanspoor om verby vyandige mense te kyk en net op God te vertrou.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Die samesyn met God en ander in die erediens is nie ontvlugting nie, maar bekragtiging om op 'n ander manier die storms tegemoet te gaan en rus te gaan uitdeel.</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Ja, die lewe is moeilik, vol inspanning, aanvegtings, versoekings, gejaagdheid en ellende. Kinders van God is nie daarvan gevrywaar nie.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Om in stilte op God te wag en rus in Hom te vind, persoonlik en gesamentlik, anker ons sodanig in God dat Hy die bron van ons krag, ons kalmte en ons volharding is. Dit deurbreek die siklus van onrus op onrus, sodat ons kan lewe. </a:t>
            </a:r>
          </a:p>
          <a:p>
            <a:pPr>
              <a:lnSpc>
                <a:spcPct val="115000"/>
              </a:lnSpc>
              <a:spcAft>
                <a:spcPts val="600"/>
              </a:spcAft>
            </a:pPr>
            <a:r>
              <a:rPr lang="af-ZA" sz="1800" dirty="0">
                <a:effectLst/>
                <a:latin typeface="Calibri" panose="020F0502020204030204" pitchFamily="34" charset="0"/>
                <a:ea typeface="Times New Roman" panose="02020603050405020304" pitchFamily="18" charset="0"/>
              </a:rPr>
              <a:t>Dit is die rus waartoe Jesus ons ook uitnooi: "Kom na My toe, almal wat uitgeput en oorlaai is, en Ek sal julle rus gee. Neem my juk op julle en leer van My, want ek is sagmoedig en nederig van hart, en julle sal rus kry vir julle gemoed." </a:t>
            </a:r>
          </a:p>
          <a:p>
            <a:endParaRPr lang="af-ZA" dirty="0"/>
          </a:p>
        </p:txBody>
      </p:sp>
      <p:sp>
        <p:nvSpPr>
          <p:cNvPr id="4" name="Slide Number Placeholder 3"/>
          <p:cNvSpPr>
            <a:spLocks noGrp="1"/>
          </p:cNvSpPr>
          <p:nvPr>
            <p:ph type="sldNum" sz="quarter" idx="5"/>
          </p:nvPr>
        </p:nvSpPr>
        <p:spPr/>
        <p:txBody>
          <a:bodyPr/>
          <a:lstStyle/>
          <a:p>
            <a:fld id="{76064ACF-5591-43F2-A7C2-29D4C57E3692}" type="slidenum">
              <a:rPr lang="af-ZA" smtClean="0"/>
              <a:t>9</a:t>
            </a:fld>
            <a:endParaRPr lang="af-ZA"/>
          </a:p>
        </p:txBody>
      </p:sp>
    </p:spTree>
    <p:extLst>
      <p:ext uri="{BB962C8B-B14F-4D97-AF65-F5344CB8AC3E}">
        <p14:creationId xmlns:p14="http://schemas.microsoft.com/office/powerpoint/2010/main" val="90139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F7407-D246-408C-9958-8195A6B5EE14}"/>
              </a:ext>
            </a:extLst>
          </p:cNvPr>
          <p:cNvSpPr>
            <a:spLocks noGrp="1"/>
          </p:cNvSpPr>
          <p:nvPr>
            <p:ph type="dt" sz="half" idx="10"/>
          </p:nvPr>
        </p:nvSpPr>
        <p:spPr/>
        <p:txBody>
          <a:bodyPr/>
          <a:lstStyle/>
          <a:p>
            <a:fld id="{0DAF61AA-5A98-4049-A93E-477E5505141A}" type="datetimeFigureOut">
              <a:rPr lang="en-US" smtClean="0"/>
              <a:t>12/19/20</a:t>
            </a:fld>
            <a:endParaRPr lang="en-US"/>
          </a:p>
        </p:txBody>
      </p:sp>
      <p:sp>
        <p:nvSpPr>
          <p:cNvPr id="4" name="Footer Placeholder 3">
            <a:extLst>
              <a:ext uri="{FF2B5EF4-FFF2-40B4-BE49-F238E27FC236}">
                <a16:creationId xmlns:a16="http://schemas.microsoft.com/office/drawing/2014/main" id="{B3032D05-272B-44C9-A6F4-3B3B81CA8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0ED95B-1989-44F0-9970-C25C249641E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378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9CFB2-34F1-42C6-AF28-76AE8CB8B903}"/>
              </a:ext>
            </a:extLst>
          </p:cNvPr>
          <p:cNvSpPr>
            <a:spLocks noGrp="1"/>
          </p:cNvSpPr>
          <p:nvPr>
            <p:ph type="dt" sz="half" idx="10"/>
          </p:nvPr>
        </p:nvSpPr>
        <p:spPr/>
        <p:txBody>
          <a:bodyPr/>
          <a:lstStyle/>
          <a:p>
            <a:fld id="{0DAF61AA-5A98-4049-A93E-477E5505141A}" type="datetimeFigureOut">
              <a:rPr lang="en-US" smtClean="0"/>
              <a:t>12/19/20</a:t>
            </a:fld>
            <a:endParaRPr lang="en-US"/>
          </a:p>
        </p:txBody>
      </p:sp>
      <p:sp>
        <p:nvSpPr>
          <p:cNvPr id="3" name="Footer Placeholder 2">
            <a:extLst>
              <a:ext uri="{FF2B5EF4-FFF2-40B4-BE49-F238E27FC236}">
                <a16:creationId xmlns:a16="http://schemas.microsoft.com/office/drawing/2014/main" id="{3CF41A68-3D75-41B1-9C1F-7A8FA60DF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A0328D-F149-4C5B-A425-E2EA4F8CE4B2}"/>
              </a:ext>
            </a:extLst>
          </p:cNvPr>
          <p:cNvSpPr>
            <a:spLocks noGrp="1"/>
          </p:cNvSpPr>
          <p:nvPr>
            <p:ph type="sldNum" sz="quarter" idx="12"/>
          </p:nvPr>
        </p:nvSpPr>
        <p:spPr/>
        <p:txBody>
          <a:bodyPr/>
          <a:lstStyle/>
          <a:p>
            <a:fld id="{73B850FF-6169-4056-8077-06FFA93A5366}" type="slidenum">
              <a:rPr lang="en-US" smtClean="0"/>
              <a:t>‹#›</a:t>
            </a:fld>
            <a:endParaRPr lang="en-US"/>
          </a:p>
        </p:txBody>
      </p:sp>
      <p:pic>
        <p:nvPicPr>
          <p:cNvPr id="6" name="Picture 5" descr="A picture containing outdoor, water, wave&#10;&#10;Description automatically generated">
            <a:extLst>
              <a:ext uri="{FF2B5EF4-FFF2-40B4-BE49-F238E27FC236}">
                <a16:creationId xmlns:a16="http://schemas.microsoft.com/office/drawing/2014/main" id="{7943178F-C666-45E4-9503-C03D41CD7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4" y="0"/>
            <a:ext cx="9164448" cy="6858000"/>
          </a:xfrm>
          <a:prstGeom prst="rect">
            <a:avLst/>
          </a:prstGeom>
        </p:spPr>
      </p:pic>
    </p:spTree>
    <p:extLst>
      <p:ext uri="{BB962C8B-B14F-4D97-AF65-F5344CB8AC3E}">
        <p14:creationId xmlns:p14="http://schemas.microsoft.com/office/powerpoint/2010/main" val="52331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12/19/20</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4245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E2442-B561-4BC6-AD29-F40BC065725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37B9367D-C636-4526-A326-3AB9261010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8DCBB66-C3F9-4832-B42A-F709168227A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AF61AA-5A98-4049-A93E-477E5505141A}" type="datetimeFigureOut">
              <a:rPr lang="en-US" smtClean="0"/>
              <a:pPr/>
              <a:t>12/19/20</a:t>
            </a:fld>
            <a:endParaRPr lang="en-US" dirty="0"/>
          </a:p>
        </p:txBody>
      </p:sp>
      <p:sp>
        <p:nvSpPr>
          <p:cNvPr id="5" name="Footer Placeholder 4">
            <a:extLst>
              <a:ext uri="{FF2B5EF4-FFF2-40B4-BE49-F238E27FC236}">
                <a16:creationId xmlns:a16="http://schemas.microsoft.com/office/drawing/2014/main" id="{B7594590-2F9D-4DCA-982F-187118F99C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E18CB7-EC9E-4092-9854-F9C3004355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03358530"/>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17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f-Z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Psalm 62:6-13</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7736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God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stuur</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ons</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b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om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te</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leef</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5962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F9CB7F-F80F-964E-86CA-0262C490D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2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93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God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nooi</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ons</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uit</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en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ons</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kom</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tot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rus</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0176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God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praat</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met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ons</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b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en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ons</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luister</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9306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Familie-oomblik</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8107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58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Stilte</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verdryf</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2768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Stilte</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in die storm</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477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Standhoudende</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stilte</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6915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04BECF7-C847-437A-85A7-3A081617D8E6}"/>
              </a:ext>
            </a:extLst>
          </p:cNvPr>
          <p:cNvSpPr>
            <a:spLocks noGrp="1"/>
          </p:cNvSpPr>
          <p:nvPr>
            <p:ph type="title" idx="4294967295"/>
          </p:nvPr>
        </p:nvSpPr>
        <p:spPr>
          <a:xfrm>
            <a:off x="4206240" y="216246"/>
            <a:ext cx="4937760" cy="1325563"/>
          </a:xfrm>
        </p:spPr>
        <p:txBody>
          <a:bodyPr>
            <a:noAutofit/>
          </a:bodyPr>
          <a:lstStyle/>
          <a:p>
            <a:pPr algn="ct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Stilte</a:t>
            </a:r>
            <a:r>
              <a:rPr lang="en-US" sz="4800" b="1" dirty="0">
                <a:solidFill>
                  <a:schemeClr val="bg1"/>
                </a:solidFill>
                <a:effectLst>
                  <a:outerShdw blurRad="38100" dist="38100" dir="2700000" algn="tl">
                    <a:srgbClr val="000000">
                      <a:alpha val="43137"/>
                    </a:srgbClr>
                  </a:outerShdw>
                </a:effectLst>
                <a:latin typeface="Arial Narrow" panose="020B0606020202030204" pitchFamily="34" charset="0"/>
              </a:rPr>
              <a:t> in </a:t>
            </a:r>
            <a:r>
              <a:rPr lang="en-US" sz="4800" b="1" dirty="0" err="1">
                <a:solidFill>
                  <a:schemeClr val="bg1"/>
                </a:solidFill>
                <a:effectLst>
                  <a:outerShdw blurRad="38100" dist="38100" dir="2700000" algn="tl">
                    <a:srgbClr val="000000">
                      <a:alpha val="43137"/>
                    </a:srgbClr>
                  </a:outerShdw>
                </a:effectLst>
                <a:latin typeface="Arial Narrow" panose="020B0606020202030204" pitchFamily="34" charset="0"/>
              </a:rPr>
              <a:t>saamwees</a:t>
            </a:r>
            <a:endParaRPr lang="af-ZA"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8937954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7925</Words>
  <Application>Microsoft Macintosh PowerPoint</Application>
  <PresentationFormat>On-screen Show (4:3)</PresentationFormat>
  <Paragraphs>532</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Calibri Light</vt:lpstr>
      <vt:lpstr>Cambria</vt:lpstr>
      <vt:lpstr>Symbol</vt:lpstr>
      <vt:lpstr>Times New Roman</vt:lpstr>
      <vt:lpstr>Office Theme</vt:lpstr>
      <vt:lpstr>Psalm 62:6-13</vt:lpstr>
      <vt:lpstr>God nooi ons uit en ons kom tot rus</vt:lpstr>
      <vt:lpstr>God praat met ons  en ons luister</vt:lpstr>
      <vt:lpstr>Familie-oomblik</vt:lpstr>
      <vt:lpstr>PowerPoint Presentation</vt:lpstr>
      <vt:lpstr>Stilte verdryf</vt:lpstr>
      <vt:lpstr>Stilte in die storm</vt:lpstr>
      <vt:lpstr>Standhoudende stilte</vt:lpstr>
      <vt:lpstr>Stilte in saamwees</vt:lpstr>
      <vt:lpstr>God stuur ons  om te leef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https://pixabay.com/photos/seascape-clouds-storm-horizon-hope-4240264/</dc:title>
  <dc:creator>Rethie van Niekerk</dc:creator>
  <cp:lastModifiedBy>Chris van Wyk</cp:lastModifiedBy>
  <cp:revision>3</cp:revision>
  <dcterms:created xsi:type="dcterms:W3CDTF">2020-12-17T13:10:41Z</dcterms:created>
  <dcterms:modified xsi:type="dcterms:W3CDTF">2020-12-19T04:45:32Z</dcterms:modified>
</cp:coreProperties>
</file>